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02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C0BDFA-6BAC-47E4-994C-6576D8305651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92EFAC-2E97-41B7-8F78-0E68AF3C218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DA9D1-0A14-49A7-A3F7-2B25AC0FAF03}" type="datetimeFigureOut">
              <a:rPr lang="en-US" smtClean="0"/>
              <a:t>10/31/2010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4239B9-763B-42AD-9E10-095C9C75325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screen"/>
          <a:srcRect l="1429" t="7619" r="1905" b="2476"/>
          <a:stretch>
            <a:fillRect/>
          </a:stretch>
        </p:blipFill>
        <p:spPr bwMode="auto">
          <a:xfrm>
            <a:off x="0" y="1447800"/>
            <a:ext cx="9123854" cy="5303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1" y="1524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Vacuum Interlock on VVGSH.774.6L7.R due to pressure increase on the penning gauges VGPB.773.6L7.R on the cold-warm transition of the Q6L7.R</a:t>
            </a:r>
            <a:r>
              <a:rPr lang="en-US" dirty="0" smtClean="0"/>
              <a:t>. No crossing beam on the location.</a:t>
            </a:r>
          </a:p>
          <a:p>
            <a:r>
              <a:rPr lang="en-GB" dirty="0" smtClean="0"/>
              <a:t>108 Bunches on the machine – Train of 24b.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38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NICE</dc:creator>
  <cp:lastModifiedBy>NICE</cp:lastModifiedBy>
  <cp:revision>1</cp:revision>
  <dcterms:created xsi:type="dcterms:W3CDTF">2010-10-31T11:18:15Z</dcterms:created>
  <dcterms:modified xsi:type="dcterms:W3CDTF">2010-10-31T11:23:18Z</dcterms:modified>
</cp:coreProperties>
</file>