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notesSlides/notesSlide3.xml" ContentType="application/vnd.openxmlformats-officedocument.presentationml.notesSlide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Default Extension="rels" ContentType="application/vnd.openxmlformats-package.relationships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6"/>
  </p:notesMasterIdLst>
  <p:sldIdLst>
    <p:sldId id="372" r:id="rId2"/>
    <p:sldId id="387" r:id="rId3"/>
    <p:sldId id="396" r:id="rId4"/>
    <p:sldId id="35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1248" autoAdjust="0"/>
  </p:normalViewPr>
  <p:slideViewPr>
    <p:cSldViewPr snapToGrid="0" snapToObjects="1">
      <p:cViewPr varScale="1">
        <p:scale>
          <a:sx n="97" d="100"/>
          <a:sy n="97" d="100"/>
        </p:scale>
        <p:origin x="-67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8/19/10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Morning &amp; Day: Recovery from </a:t>
            </a:r>
            <a:r>
              <a:rPr lang="en-US" dirty="0" err="1" smtClean="0"/>
              <a:t>Cryo</a:t>
            </a:r>
            <a:r>
              <a:rPr lang="en-US" dirty="0" smtClean="0"/>
              <a:t> problems:</a:t>
            </a:r>
          </a:p>
          <a:p>
            <a:pPr lvl="1"/>
            <a:r>
              <a:rPr lang="en-US" dirty="0" smtClean="0"/>
              <a:t>20:00: Cry recovered for pre-cycle in S56 and S67;</a:t>
            </a:r>
          </a:p>
          <a:p>
            <a:pPr lvl="1"/>
            <a:r>
              <a:rPr lang="en-US" dirty="0" smtClean="0"/>
              <a:t>22:15: Starting injection;</a:t>
            </a:r>
          </a:p>
          <a:p>
            <a:pPr lvl="1"/>
            <a:r>
              <a:rPr lang="en-US" dirty="0" smtClean="0"/>
              <a:t>22:30: Injection kicker fault - sparking (called experts); spark occurred after clean injection;</a:t>
            </a:r>
            <a:endParaRPr lang="en-US" dirty="0" smtClean="0"/>
          </a:p>
          <a:p>
            <a:pPr lvl="1"/>
            <a:r>
              <a:rPr lang="en-US" dirty="0" smtClean="0"/>
              <a:t>22:30: Beams dumped due to </a:t>
            </a:r>
            <a:r>
              <a:rPr lang="en-US" dirty="0" err="1" smtClean="0"/>
              <a:t>Cryo</a:t>
            </a:r>
            <a:r>
              <a:rPr lang="en-US" dirty="0" smtClean="0"/>
              <a:t> problem for right IR5 triplet (back by 01:00);</a:t>
            </a:r>
          </a:p>
          <a:p>
            <a:r>
              <a:rPr lang="en-US" dirty="0" smtClean="0"/>
              <a:t>Preparing new physics fill with 48 bunches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03:30: </a:t>
            </a:r>
            <a:r>
              <a:rPr lang="en-US" dirty="0" smtClean="0"/>
              <a:t>Injection finished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4.5 10</a:t>
            </a:r>
            <a:r>
              <a:rPr lang="en-US" baseline="30000" dirty="0" smtClean="0">
                <a:sym typeface="Wingdings"/>
              </a:rPr>
              <a:t>12</a:t>
            </a:r>
            <a:r>
              <a:rPr lang="en-US" dirty="0" smtClean="0">
                <a:sym typeface="Wingdings"/>
              </a:rPr>
              <a:t> protons per beam in 48 bunches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>
                <a:latin typeface="Symbol" charset="2"/>
                <a:cs typeface="Symbol" charset="2"/>
              </a:rPr>
              <a:t>	e</a:t>
            </a:r>
            <a:r>
              <a:rPr lang="en-US" baseline="-25000" dirty="0" smtClean="0"/>
              <a:t>x1</a:t>
            </a:r>
            <a:r>
              <a:rPr lang="en-US" dirty="0" smtClean="0"/>
              <a:t> = </a:t>
            </a:r>
            <a:r>
              <a:rPr lang="en-US" dirty="0" smtClean="0"/>
              <a:t>2.6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m;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y1</a:t>
            </a:r>
            <a:r>
              <a:rPr lang="en-US" dirty="0" smtClean="0"/>
              <a:t> = </a:t>
            </a:r>
            <a:r>
              <a:rPr lang="en-US" dirty="0" smtClean="0"/>
              <a:t>2.6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m;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x2</a:t>
            </a:r>
            <a:r>
              <a:rPr lang="en-US" dirty="0" smtClean="0"/>
              <a:t> =</a:t>
            </a:r>
            <a:r>
              <a:rPr lang="en-US" dirty="0" smtClean="0"/>
              <a:t> 2.8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m;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y2</a:t>
            </a:r>
            <a:r>
              <a:rPr lang="en-US" dirty="0" smtClean="0"/>
              <a:t> = </a:t>
            </a:r>
            <a:r>
              <a:rPr lang="en-US" dirty="0" smtClean="0"/>
              <a:t>3.2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m; </a:t>
            </a:r>
            <a:endParaRPr lang="en-US" dirty="0" smtClean="0"/>
          </a:p>
          <a:p>
            <a:pPr lvl="1"/>
            <a:r>
              <a:rPr lang="en-US" dirty="0" smtClean="0"/>
              <a:t>03:40</a:t>
            </a:r>
            <a:r>
              <a:rPr lang="en-US" dirty="0" smtClean="0"/>
              <a:t>:</a:t>
            </a:r>
            <a:r>
              <a:rPr lang="en-US" dirty="0" smtClean="0"/>
              <a:t> Start ramp; losses in IR3 at beginning of ramp;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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Beams dumped by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SIS TCDQ_B2 interlock triggered by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the  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  <a:sym typeface="Wingdings"/>
              </a:rPr>
              <a:t>          TCS_BEAM_OFFSET_B2;</a:t>
            </a:r>
          </a:p>
          <a:p>
            <a:pPr lvl="1"/>
            <a:r>
              <a:rPr lang="en-US" dirty="0" smtClean="0"/>
              <a:t>04:50</a:t>
            </a:r>
            <a:r>
              <a:rPr lang="en-US" dirty="0" smtClean="0"/>
              <a:t>:</a:t>
            </a:r>
            <a:r>
              <a:rPr lang="en-US" dirty="0" smtClean="0"/>
              <a:t> Trip </a:t>
            </a:r>
            <a:r>
              <a:rPr lang="en-US" dirty="0" smtClean="0"/>
              <a:t>of RCBYVS4.L1B1 during the ramp down combo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>
                <a:sym typeface="Wingdings"/>
              </a:rPr>
              <a:t>    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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power module to be exchanged on RCBYVS4.L1B1, access needed 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t 1;</a:t>
            </a: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21.8</a:t>
            </a:r>
            <a:r>
              <a:rPr lang="en-US" dirty="0" smtClean="0"/>
              <a:t>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488839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1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Beam dump </a:t>
            </a:r>
          </a:p>
          <a:p>
            <a:pPr>
              <a:buNone/>
            </a:pPr>
            <a:r>
              <a:rPr lang="en-US" dirty="0" smtClean="0"/>
              <a:t>     looked OK: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Firday</a:t>
            </a:r>
            <a:r>
              <a:rPr lang="en-US" dirty="0" smtClean="0"/>
              <a:t> 19.8</a:t>
            </a:r>
            <a:r>
              <a:rPr lang="en-US" dirty="0" smtClean="0"/>
              <a:t>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3375" y="762001"/>
            <a:ext cx="6720625" cy="59055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Morning: Access in Pt1:</a:t>
            </a:r>
          </a:p>
          <a:p>
            <a:pPr lvl="1"/>
            <a:r>
              <a:rPr lang="en-US" dirty="0" smtClean="0"/>
              <a:t>06:</a:t>
            </a:r>
            <a:r>
              <a:rPr lang="en-US" dirty="0" smtClean="0"/>
              <a:t>5</a:t>
            </a:r>
            <a:r>
              <a:rPr lang="en-US" dirty="0" smtClean="0"/>
              <a:t>0</a:t>
            </a:r>
            <a:r>
              <a:rPr lang="en-US" dirty="0" smtClean="0"/>
              <a:t>: PC permit sector 45 lost due to perturbation on electrical network</a:t>
            </a:r>
            <a:r>
              <a:rPr lang="en-US" dirty="0" smtClean="0"/>
              <a:t>;</a:t>
            </a:r>
            <a:r>
              <a:rPr lang="en-US" dirty="0" smtClean="0"/>
              <a:t> </a:t>
            </a:r>
            <a:r>
              <a:rPr lang="en-US" dirty="0" smtClean="0"/>
              <a:t>ALICE and </a:t>
            </a:r>
            <a:r>
              <a:rPr lang="en-US" dirty="0" err="1" smtClean="0"/>
              <a:t>LHCb</a:t>
            </a:r>
            <a:r>
              <a:rPr lang="en-US" dirty="0" smtClean="0"/>
              <a:t> dipoles also tripped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RD1.</a:t>
            </a:r>
            <a:r>
              <a:rPr lang="en-US" dirty="0" smtClean="0"/>
              <a:t>LR5 also down (water cable fault);</a:t>
            </a:r>
          </a:p>
          <a:p>
            <a:pPr lvl="1"/>
            <a:r>
              <a:rPr lang="en-US" dirty="0" err="1" smtClean="0"/>
              <a:t>QPS</a:t>
            </a:r>
            <a:r>
              <a:rPr lang="en-US" dirty="0" smtClean="0"/>
              <a:t>: RQTF.A81B1</a:t>
            </a:r>
            <a:r>
              <a:rPr lang="en-US" dirty="0" smtClean="0"/>
              <a:t> we changed </a:t>
            </a:r>
            <a:r>
              <a:rPr lang="en-US" dirty="0" err="1" smtClean="0"/>
              <a:t>QPS</a:t>
            </a:r>
            <a:r>
              <a:rPr lang="en-US" dirty="0" smtClean="0"/>
              <a:t> </a:t>
            </a:r>
            <a:r>
              <a:rPr lang="en-US" dirty="0" smtClean="0"/>
              <a:t>board;</a:t>
            </a:r>
          </a:p>
          <a:p>
            <a:pPr lvl="1"/>
            <a:r>
              <a:rPr lang="en-US" dirty="0" smtClean="0"/>
              <a:t>08:</a:t>
            </a:r>
            <a:r>
              <a:rPr lang="en-US" dirty="0" smtClean="0"/>
              <a:t>0</a:t>
            </a:r>
            <a:r>
              <a:rPr lang="en-US" dirty="0" smtClean="0"/>
              <a:t>0: Access finished;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9:00: Preparing new physics fill with 48 bunches</a:t>
            </a:r>
            <a:endParaRPr lang="en-US" dirty="0" smtClean="0"/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 22.8</a:t>
            </a:r>
            <a:r>
              <a:rPr lang="en-US" dirty="0" smtClean="0"/>
              <a:t>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Open Issues for next Technical Stop:</a:t>
            </a:r>
          </a:p>
          <a:p>
            <a:pPr lvl="1"/>
            <a:r>
              <a:rPr lang="en-US" dirty="0" smtClean="0"/>
              <a:t>CMS cooling for central tracker.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Ion pumps in dump line </a:t>
            </a:r>
            <a:r>
              <a:rPr lang="en-US" dirty="0" err="1" smtClean="0"/>
              <a:t>MKB</a:t>
            </a:r>
            <a:r>
              <a:rPr lang="en-US" dirty="0" smtClean="0"/>
              <a:t> (B2 only 4 out of 8 pumps working; few days intervention).</a:t>
            </a:r>
          </a:p>
          <a:p>
            <a:pPr lvl="1"/>
            <a:r>
              <a:rPr lang="en-US" dirty="0" err="1" smtClean="0"/>
              <a:t>BLM</a:t>
            </a:r>
            <a:r>
              <a:rPr lang="en-US" dirty="0" smtClean="0"/>
              <a:t> racks (in buildings SR1 and SR5 and both at position BY02): would like to correct the way the power cable for the multi-plug arrives inside the rack. </a:t>
            </a:r>
          </a:p>
          <a:p>
            <a:pPr lvl="1"/>
            <a:r>
              <a:rPr lang="en-US" dirty="0" err="1" smtClean="0"/>
              <a:t>QPS</a:t>
            </a:r>
            <a:r>
              <a:rPr lang="en-US" dirty="0" smtClean="0"/>
              <a:t> boards: several boards had to switch from channel A to </a:t>
            </a:r>
            <a:r>
              <a:rPr lang="en-US" dirty="0" err="1" smtClean="0"/>
              <a:t>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Access team to replace </a:t>
            </a:r>
            <a:r>
              <a:rPr lang="en-US" dirty="0" err="1" smtClean="0"/>
              <a:t>oxydized</a:t>
            </a:r>
            <a:r>
              <a:rPr lang="en-US" dirty="0" smtClean="0"/>
              <a:t> connectors for PAD-PX24 (3 hours).</a:t>
            </a:r>
          </a:p>
          <a:p>
            <a:pPr lvl="1"/>
            <a:r>
              <a:rPr lang="en-US" dirty="0" smtClean="0"/>
              <a:t>CV needs to replace a motorization of the water valve of the sector 56 (3h).</a:t>
            </a:r>
          </a:p>
          <a:p>
            <a:pPr lvl="1"/>
            <a:r>
              <a:rPr lang="en-US" dirty="0" smtClean="0"/>
              <a:t>RCBH18.R7B2 – Miguel </a:t>
            </a:r>
            <a:r>
              <a:rPr lang="en-US" dirty="0" err="1" smtClean="0"/>
              <a:t>Cerqueira</a:t>
            </a:r>
            <a:r>
              <a:rPr lang="en-US" dirty="0" smtClean="0"/>
              <a:t> </a:t>
            </a:r>
            <a:r>
              <a:rPr lang="en-US" dirty="0" err="1" smtClean="0"/>
              <a:t>Bastos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RCSSX3.</a:t>
            </a:r>
            <a:r>
              <a:rPr lang="en-US" dirty="0" smtClean="0"/>
              <a:t>L1 super blocked for </a:t>
            </a:r>
            <a:r>
              <a:rPr lang="en-US" dirty="0" err="1" smtClean="0"/>
              <a:t>cryo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33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26184</TotalTime>
  <Words>418</Words>
  <Application>Microsoft Macintosh PowerPoint</Application>
  <PresentationFormat>On-screen Show (4:3)</PresentationFormat>
  <Paragraphs>52</Paragraphs>
  <Slides>4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Saturday 21.8.</vt:lpstr>
      <vt:lpstr>Firday 19.8.</vt:lpstr>
      <vt:lpstr>Sunday 22.8.</vt:lpstr>
      <vt:lpstr>Week 33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Oliver Bruning</cp:lastModifiedBy>
  <cp:revision>444</cp:revision>
  <dcterms:created xsi:type="dcterms:W3CDTF">2010-08-19T04:51:42Z</dcterms:created>
  <dcterms:modified xsi:type="dcterms:W3CDTF">2010-08-22T07:23:25Z</dcterms:modified>
</cp:coreProperties>
</file>