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89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5/4/10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04:</a:t>
            </a:r>
            <a:r>
              <a:rPr lang="en-US" dirty="0" smtClean="0"/>
              <a:t>3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Started </a:t>
            </a:r>
            <a:r>
              <a:rPr lang="en-US" dirty="0" err="1" smtClean="0"/>
              <a:t>LHC</a:t>
            </a:r>
            <a:r>
              <a:rPr lang="en-US" dirty="0" smtClean="0"/>
              <a:t> Damper studies; </a:t>
            </a:r>
            <a:r>
              <a:rPr lang="en-US" dirty="0" smtClean="0"/>
              <a:t>working on</a:t>
            </a:r>
            <a:r>
              <a:rPr lang="en-US" dirty="0" smtClean="0"/>
              <a:t> Beam2</a:t>
            </a:r>
          </a:p>
          <a:p>
            <a:r>
              <a:rPr lang="en-US" dirty="0" smtClean="0"/>
              <a:t>10</a:t>
            </a:r>
            <a:r>
              <a:rPr lang="en-US" dirty="0" smtClean="0"/>
              <a:t>:</a:t>
            </a:r>
            <a:r>
              <a:rPr lang="en-US" dirty="0" smtClean="0"/>
              <a:t>0</a:t>
            </a:r>
            <a:r>
              <a:rPr lang="en-US" dirty="0" smtClean="0"/>
              <a:t>0</a:t>
            </a:r>
            <a:r>
              <a:rPr lang="en-US" dirty="0" smtClean="0"/>
              <a:t>:</a:t>
            </a:r>
            <a:r>
              <a:rPr lang="en-US" dirty="0" smtClean="0"/>
              <a:t> In parallel aperture measurements in Pt6 for Beam1</a:t>
            </a:r>
          </a:p>
          <a:p>
            <a:r>
              <a:rPr lang="en-US" dirty="0" smtClean="0"/>
              <a:t>14:</a:t>
            </a:r>
            <a:r>
              <a:rPr lang="en-US" dirty="0" smtClean="0"/>
              <a:t>2</a:t>
            </a:r>
            <a:r>
              <a:rPr lang="en-US" dirty="0" smtClean="0"/>
              <a:t>0</a:t>
            </a:r>
            <a:r>
              <a:rPr lang="en-US" dirty="0" smtClean="0"/>
              <a:t>: Electrical problems in the </a:t>
            </a:r>
            <a:r>
              <a:rPr lang="en-US" dirty="0" err="1" smtClean="0"/>
              <a:t>SPS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2hours without beam injections</a:t>
            </a:r>
            <a:endParaRPr lang="en-US" dirty="0" smtClean="0">
              <a:latin typeface="Symbol" charset="2"/>
              <a:cs typeface="Symbol" charset="2"/>
            </a:endParaRPr>
          </a:p>
          <a:p>
            <a:pPr lvl="1">
              <a:buNone/>
            </a:pPr>
            <a:r>
              <a:rPr lang="en-US" dirty="0" smtClean="0">
                <a:latin typeface="Calibri"/>
                <a:cs typeface="Calibri"/>
                <a:sym typeface="Wingdings"/>
              </a:rPr>
              <a:t>	</a:t>
            </a:r>
            <a:r>
              <a:rPr lang="en-US" dirty="0" err="1" smtClean="0">
                <a:latin typeface="Calibri"/>
                <a:cs typeface="Calibri"/>
                <a:sym typeface="Wingdings"/>
              </a:rPr>
              <a:t></a:t>
            </a:r>
            <a:r>
              <a:rPr lang="en-US" dirty="0" smtClean="0">
                <a:latin typeface="Calibri"/>
                <a:cs typeface="Calibri"/>
                <a:sym typeface="Wingdings"/>
              </a:rPr>
              <a:t> continue aperture measurements in Pt6 with Beam1</a:t>
            </a:r>
            <a:endParaRPr lang="en-US" dirty="0" smtClean="0">
              <a:latin typeface="Calibri"/>
              <a:cs typeface="Calibri"/>
            </a:endParaRPr>
          </a:p>
          <a:p>
            <a:pPr lvl="0"/>
            <a:r>
              <a:rPr lang="en-US" dirty="0" smtClean="0"/>
              <a:t>16:</a:t>
            </a:r>
            <a:r>
              <a:rPr lang="en-US" dirty="0" smtClean="0"/>
              <a:t>3</a:t>
            </a:r>
            <a:r>
              <a:rPr lang="en-US" dirty="0" smtClean="0"/>
              <a:t>0: </a:t>
            </a:r>
            <a:r>
              <a:rPr lang="en-US" dirty="0" err="1" smtClean="0"/>
              <a:t>SPS</a:t>
            </a:r>
            <a:r>
              <a:rPr lang="en-US" dirty="0" smtClean="0"/>
              <a:t> beam is back</a:t>
            </a:r>
          </a:p>
          <a:p>
            <a:pPr lvl="1"/>
            <a:r>
              <a:rPr lang="en-US" dirty="0" smtClean="0"/>
              <a:t>new injection setup in the </a:t>
            </a:r>
            <a:r>
              <a:rPr lang="en-US" dirty="0" err="1" smtClean="0"/>
              <a:t>LHC</a:t>
            </a:r>
            <a:r>
              <a:rPr lang="en-US" dirty="0" smtClean="0"/>
              <a:t> (orbit, tune, </a:t>
            </a:r>
            <a:r>
              <a:rPr lang="en-US" dirty="0" err="1" smtClean="0"/>
              <a:t>Q</a:t>
            </a:r>
            <a:r>
              <a:rPr lang="en-US" dirty="0" smtClean="0"/>
              <a:t>’)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17:00: Start </a:t>
            </a:r>
            <a:r>
              <a:rPr lang="en-US" dirty="0" err="1" smtClean="0"/>
              <a:t>BPM</a:t>
            </a:r>
            <a:r>
              <a:rPr lang="en-US" dirty="0" smtClean="0"/>
              <a:t> calibration with different gain modes:</a:t>
            </a:r>
          </a:p>
          <a:p>
            <a:pPr lvl="1"/>
            <a:r>
              <a:rPr lang="en-US" dirty="0" smtClean="0"/>
              <a:t>Took </a:t>
            </a:r>
            <a:r>
              <a:rPr lang="en-US" dirty="0" smtClean="0"/>
              <a:t>an orbit reference at 9e10 protons/bunch</a:t>
            </a:r>
            <a:r>
              <a:rPr lang="en-US" dirty="0" smtClean="0"/>
              <a:t>,</a:t>
            </a:r>
          </a:p>
          <a:p>
            <a:pPr lvl="1">
              <a:buFontTx/>
              <a:buChar char="•"/>
            </a:pPr>
            <a:r>
              <a:rPr lang="en-US" dirty="0" smtClean="0"/>
              <a:t>scraped </a:t>
            </a:r>
            <a:r>
              <a:rPr lang="en-US" dirty="0" smtClean="0"/>
              <a:t>the beam using the horizontal TCP collimators in Pt7,</a:t>
            </a:r>
            <a:r>
              <a:rPr lang="en-US" dirty="0" smtClean="0"/>
              <a:t> </a:t>
            </a:r>
          </a:p>
          <a:p>
            <a:pPr lvl="1">
              <a:buFontTx/>
              <a:buChar char="•"/>
            </a:pPr>
            <a:r>
              <a:rPr lang="en-US" dirty="0" smtClean="0"/>
              <a:t>stopped </a:t>
            </a:r>
            <a:r>
              <a:rPr lang="en-US" dirty="0" smtClean="0"/>
              <a:t>at given intermediate intensity,</a:t>
            </a:r>
            <a:r>
              <a:rPr lang="en-US" dirty="0" smtClean="0"/>
              <a:t> </a:t>
            </a:r>
          </a:p>
          <a:p>
            <a:pPr lvl="1">
              <a:buFontTx/>
              <a:buChar char="•"/>
            </a:pPr>
            <a:r>
              <a:rPr lang="en-US" dirty="0" smtClean="0"/>
              <a:t>took </a:t>
            </a:r>
            <a:r>
              <a:rPr lang="en-US" dirty="0" smtClean="0"/>
              <a:t>an orbit references at each intensity step and</a:t>
            </a:r>
            <a:r>
              <a:rPr lang="en-US" dirty="0" smtClean="0"/>
              <a:t> </a:t>
            </a:r>
          </a:p>
          <a:p>
            <a:pPr lvl="1">
              <a:buFontTx/>
              <a:buChar char="•"/>
            </a:pPr>
            <a:r>
              <a:rPr lang="en-US" dirty="0" smtClean="0"/>
              <a:t>continued </a:t>
            </a:r>
            <a:r>
              <a:rPr lang="en-US" dirty="0" smtClean="0"/>
              <a:t>until the </a:t>
            </a:r>
            <a:r>
              <a:rPr lang="en-US" dirty="0" err="1" smtClean="0"/>
              <a:t>BPMs</a:t>
            </a:r>
            <a:r>
              <a:rPr lang="en-US" dirty="0" smtClean="0"/>
              <a:t> stopped triggering in low-gain </a:t>
            </a:r>
            <a:r>
              <a:rPr lang="en-US" dirty="0" smtClean="0"/>
              <a:t>mode </a:t>
            </a:r>
          </a:p>
          <a:p>
            <a:pPr lvl="1">
              <a:buFontTx/>
              <a:buChar char="•"/>
            </a:pPr>
            <a:r>
              <a:rPr lang="en-US" dirty="0" smtClean="0"/>
              <a:t>switched </a:t>
            </a:r>
            <a:r>
              <a:rPr lang="en-US" dirty="0" smtClean="0"/>
              <a:t>to high-gain and scraped beam</a:t>
            </a:r>
            <a:r>
              <a:rPr lang="en-US" dirty="0" smtClean="0"/>
              <a:t> until </a:t>
            </a:r>
            <a:r>
              <a:rPr lang="en-US" dirty="0" smtClean="0"/>
              <a:t>all </a:t>
            </a:r>
            <a:r>
              <a:rPr lang="en-US" dirty="0" err="1" smtClean="0"/>
              <a:t>BPMs</a:t>
            </a:r>
            <a:r>
              <a:rPr lang="en-US" dirty="0" smtClean="0"/>
              <a:t> stopped triggering (well below 1e9 </a:t>
            </a:r>
            <a:r>
              <a:rPr lang="en-US" dirty="0" err="1" smtClean="0"/>
              <a:t>p</a:t>
            </a:r>
            <a:r>
              <a:rPr lang="en-US" dirty="0" smtClean="0"/>
              <a:t>/bunch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</a:t>
            </a:r>
            <a:r>
              <a:rPr lang="en-US" dirty="0" smtClean="0"/>
              <a:t>ay 4.5.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Aperture measurements in Pt6 for Beam1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Picture 7" descr="2010050510533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435" y="1270683"/>
            <a:ext cx="7225931" cy="3053458"/>
          </a:xfrm>
          <a:prstGeom prst="rect">
            <a:avLst/>
          </a:prstGeom>
        </p:spPr>
      </p:pic>
      <p:pic>
        <p:nvPicPr>
          <p:cNvPr id="7" name="Picture 6" descr="2010050510551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56296"/>
            <a:ext cx="6637316" cy="4885803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Orbit shift when going from low to high bunch intensity gain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9 10</a:t>
            </a:r>
            <a:r>
              <a:rPr lang="en-US" baseline="30000" dirty="0" smtClean="0"/>
              <a:t>9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9 10</a:t>
            </a:r>
            <a:r>
              <a:rPr lang="en-US" baseline="30000" dirty="0" smtClean="0">
                <a:sym typeface="Wingdings"/>
              </a:rPr>
              <a:t>10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systematic shift of ca. 300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m; shift seems to be mainly systematic into one direction; gain switch @ 2 10</a:t>
            </a:r>
            <a:r>
              <a:rPr lang="en-US" baseline="30000" dirty="0" smtClean="0">
                <a:sym typeface="Wingdings"/>
              </a:rPr>
              <a:t>10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9" name="Picture 8" descr="2010050518565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" y="2265363"/>
            <a:ext cx="9144000" cy="36576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18:00: Start Collimation setup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planned until 01:30</a:t>
            </a:r>
          </a:p>
          <a:p>
            <a:pPr lvl="1"/>
            <a:r>
              <a:rPr lang="en-US" dirty="0" smtClean="0">
                <a:sym typeface="Wingdings"/>
              </a:rPr>
              <a:t>new golden orbit established.</a:t>
            </a:r>
          </a:p>
          <a:p>
            <a:pPr lvl="1"/>
            <a:r>
              <a:rPr lang="en-US" dirty="0" smtClean="0">
                <a:sym typeface="Wingdings"/>
              </a:rPr>
              <a:t>30 collimators set up for each beam during this shift. 11 still to go. 	</a:t>
            </a:r>
          </a:p>
          <a:p>
            <a:pPr lvl="1"/>
            <a:r>
              <a:rPr lang="en-US" dirty="0" smtClean="0">
                <a:sym typeface="Wingdings"/>
              </a:rPr>
              <a:t>Beam was </a:t>
            </a:r>
            <a:r>
              <a:rPr lang="en-US" dirty="0" err="1" smtClean="0">
                <a:sym typeface="Wingdings"/>
              </a:rPr>
              <a:t>debunched</a:t>
            </a:r>
            <a:r>
              <a:rPr lang="en-US" dirty="0" smtClean="0">
                <a:sym typeface="Wingdings"/>
              </a:rPr>
              <a:t> after 2.5 hours of collimation setup (50% Jan)!</a:t>
            </a:r>
            <a:endParaRPr lang="en-US" dirty="0" smtClean="0"/>
          </a:p>
          <a:p>
            <a:pPr lvl="0"/>
            <a:r>
              <a:rPr lang="en-US" dirty="0" smtClean="0"/>
              <a:t>19:</a:t>
            </a:r>
            <a:r>
              <a:rPr lang="en-US" dirty="0" smtClean="0"/>
              <a:t>0</a:t>
            </a:r>
            <a:r>
              <a:rPr lang="en-US" dirty="0" smtClean="0"/>
              <a:t>0: Communication problem with </a:t>
            </a:r>
            <a:r>
              <a:rPr lang="en-US" dirty="0" err="1" smtClean="0"/>
              <a:t>QPS</a:t>
            </a:r>
            <a:r>
              <a:rPr lang="en-US" dirty="0" smtClean="0"/>
              <a:t> card for </a:t>
            </a:r>
            <a:r>
              <a:rPr lang="en-US" dirty="0" err="1" smtClean="0"/>
              <a:t>RB</a:t>
            </a:r>
            <a:r>
              <a:rPr lang="en-US" dirty="0" smtClean="0"/>
              <a:t> in S67 can not be revived by soft reset.</a:t>
            </a:r>
          </a:p>
          <a:p>
            <a:pPr lvl="1"/>
            <a:r>
              <a:rPr lang="en-US" dirty="0" smtClean="0">
                <a:sym typeface="Wingdings"/>
              </a:rPr>
              <a:t>02:00: </a:t>
            </a:r>
            <a:r>
              <a:rPr lang="en-US" dirty="0" smtClean="0"/>
              <a:t>switch </a:t>
            </a:r>
            <a:r>
              <a:rPr lang="en-US" dirty="0" smtClean="0"/>
              <a:t>off sector 67, </a:t>
            </a:r>
            <a:r>
              <a:rPr lang="en-US" dirty="0" smtClean="0"/>
              <a:t>left </a:t>
            </a:r>
            <a:r>
              <a:rPr lang="en-US" dirty="0" smtClean="0"/>
              <a:t>ON only RQ4 and RQ5 as they are the slowest to </a:t>
            </a:r>
            <a:r>
              <a:rPr lang="en-US" dirty="0" err="1" smtClean="0"/>
              <a:t>precycle</a:t>
            </a:r>
            <a:r>
              <a:rPr lang="en-US" dirty="0" smtClean="0"/>
              <a:t>.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02:20: </a:t>
            </a:r>
            <a:r>
              <a:rPr lang="en-US" dirty="0" smtClean="0"/>
              <a:t>power cycle on RQD.A67 was </a:t>
            </a:r>
            <a:r>
              <a:rPr lang="en-US" dirty="0" smtClean="0"/>
              <a:t>successful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/>
              <a:t> close </a:t>
            </a:r>
            <a:r>
              <a:rPr lang="en-US" dirty="0" smtClean="0"/>
              <a:t>switches and restart.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02:30: </a:t>
            </a:r>
            <a:r>
              <a:rPr lang="en-US" dirty="0" err="1" smtClean="0"/>
              <a:t>Precycle</a:t>
            </a:r>
            <a:r>
              <a:rPr lang="en-US" dirty="0" smtClean="0"/>
              <a:t> of S67 started</a:t>
            </a:r>
            <a:endParaRPr lang="en-US" dirty="0" smtClean="0">
              <a:sym typeface="Wingdings"/>
            </a:endParaRPr>
          </a:p>
          <a:p>
            <a:pPr lvl="0"/>
            <a:r>
              <a:rPr lang="en-US" dirty="0" smtClean="0"/>
              <a:t>04:</a:t>
            </a:r>
            <a:r>
              <a:rPr lang="en-US" dirty="0" smtClean="0"/>
              <a:t>00:</a:t>
            </a:r>
            <a:r>
              <a:rPr lang="en-US" dirty="0" smtClean="0"/>
              <a:t> Several problems when trying to prepare machine for beam.</a:t>
            </a:r>
            <a:endParaRPr lang="en-US" smtClean="0"/>
          </a:p>
          <a:p>
            <a:pPr lvl="1"/>
            <a:r>
              <a:rPr lang="en-US" smtClean="0">
                <a:sym typeface="Wingdings"/>
              </a:rPr>
              <a:t>Sequence </a:t>
            </a:r>
            <a:r>
              <a:rPr lang="en-US" dirty="0" smtClean="0">
                <a:sym typeface="Wingdings"/>
              </a:rPr>
              <a:t>stops with error when trying to put collimators to parking</a:t>
            </a:r>
          </a:p>
          <a:p>
            <a:pPr lvl="1"/>
            <a:r>
              <a:rPr lang="en-US" dirty="0" smtClean="0">
                <a:sym typeface="Wingdings"/>
              </a:rPr>
              <a:t>problem with </a:t>
            </a:r>
            <a:r>
              <a:rPr lang="en-US" dirty="0" err="1" smtClean="0">
                <a:sym typeface="Wingdings"/>
              </a:rPr>
              <a:t>LBDS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</a:t>
            </a:r>
            <a:r>
              <a:rPr lang="en-US" dirty="0" smtClean="0"/>
              <a:t>ay 4.5.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Full beam </a:t>
            </a:r>
            <a:r>
              <a:rPr lang="en-US" dirty="0" smtClean="0"/>
              <a:t>scraping of B2 with TCP.6R3.B2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2010050601462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3219" y="1263485"/>
            <a:ext cx="5550781" cy="4170326"/>
          </a:xfrm>
          <a:prstGeom prst="rect">
            <a:avLst/>
          </a:prstGeom>
        </p:spPr>
      </p:pic>
      <p:pic>
        <p:nvPicPr>
          <p:cNvPr id="6" name="Picture 5" descr="2010050601583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643781"/>
            <a:ext cx="5728934" cy="3998319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681792"/>
            <a:ext cx="8915400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0"/>
            <a:r>
              <a:rPr lang="en-US" dirty="0" smtClean="0"/>
              <a:t>04:</a:t>
            </a:r>
            <a:r>
              <a:rPr lang="en-US" dirty="0" smtClean="0"/>
              <a:t>3</a:t>
            </a:r>
            <a:r>
              <a:rPr lang="en-US" dirty="0" smtClean="0"/>
              <a:t>0: Beam circulating again</a:t>
            </a:r>
          </a:p>
          <a:p>
            <a:pPr lvl="0"/>
            <a:r>
              <a:rPr lang="en-US" dirty="0" smtClean="0">
                <a:sym typeface="Wingdings"/>
              </a:rPr>
              <a:t>04:30: start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-beat measurement program</a:t>
            </a:r>
          </a:p>
          <a:p>
            <a:pPr lvl="1"/>
            <a:r>
              <a:rPr lang="en-US" dirty="0" smtClean="0">
                <a:sym typeface="Wingdings"/>
              </a:rPr>
              <a:t>testing AC dipole with tune feedback on. </a:t>
            </a:r>
          </a:p>
          <a:p>
            <a:pPr lvl="1"/>
            <a:r>
              <a:rPr lang="en-US" dirty="0" smtClean="0">
                <a:sym typeface="Wingdings"/>
              </a:rPr>
              <a:t>start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b</a:t>
            </a:r>
            <a:r>
              <a:rPr lang="en-US" dirty="0" smtClean="0">
                <a:sym typeface="Wingdings"/>
              </a:rPr>
              <a:t>-beat measurement</a:t>
            </a:r>
            <a:r>
              <a:rPr lang="en-US" dirty="0" smtClean="0">
                <a:sym typeface="Wingdings"/>
              </a:rPr>
              <a:t> at injection.</a:t>
            </a:r>
          </a:p>
          <a:p>
            <a:r>
              <a:rPr lang="en-US" dirty="0" smtClean="0">
                <a:sym typeface="Wingdings"/>
              </a:rPr>
              <a:t>06:00</a:t>
            </a:r>
            <a:r>
              <a:rPr lang="en-US" dirty="0" smtClean="0">
                <a:sym typeface="Wingdings"/>
              </a:rPr>
              <a:t>:</a:t>
            </a:r>
            <a:r>
              <a:rPr lang="en-US" dirty="0" smtClean="0">
                <a:sym typeface="Wingdings"/>
              </a:rPr>
              <a:t> Lost ARC45 (network perturbation 18 kV?) </a:t>
            </a:r>
          </a:p>
          <a:p>
            <a:pPr lvl="1"/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protection dump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</a:t>
            </a:r>
            <a:r>
              <a:rPr lang="en-US" dirty="0" smtClean="0"/>
              <a:t>ay 4.5.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 for Beam1 at 450 </a:t>
            </a:r>
            <a:r>
              <a:rPr lang="en-US" dirty="0" err="1" smtClean="0"/>
              <a:t>GeV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" name="Picture 7" descr="201005060624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0025" y="1303649"/>
            <a:ext cx="7373976" cy="5338452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err="1" smtClean="0">
                <a:latin typeface="Symbol" charset="2"/>
                <a:cs typeface="Symbol" charset="2"/>
              </a:rPr>
              <a:t>b</a:t>
            </a:r>
            <a:r>
              <a:rPr lang="en-US" dirty="0" smtClean="0"/>
              <a:t>-beat measurement for Beam2 at 450 </a:t>
            </a:r>
            <a:r>
              <a:rPr lang="en-US" dirty="0" err="1" smtClean="0"/>
              <a:t>GeV</a:t>
            </a:r>
            <a:r>
              <a:rPr lang="en-US" dirty="0" smtClean="0"/>
              <a:t>: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6" name="Picture 5" descr="201005060628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262" y="1266900"/>
            <a:ext cx="7424738" cy="5375200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.5.</a:t>
            </a:r>
            <a:endParaRPr lang="en-US" dirty="0" smtClean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28600" y="839544"/>
            <a:ext cx="8686800" cy="5802556"/>
          </a:xfrm>
        </p:spPr>
        <p:txBody>
          <a:bodyPr/>
          <a:lstStyle/>
          <a:p>
            <a:pPr lvl="0"/>
            <a:r>
              <a:rPr lang="en-US" dirty="0" smtClean="0"/>
              <a:t>Plan for the day:</a:t>
            </a:r>
            <a:endParaRPr lang="en-US" dirty="0" smtClean="0"/>
          </a:p>
          <a:p>
            <a:pPr lvl="1"/>
            <a:r>
              <a:rPr lang="en-US" dirty="0" smtClean="0"/>
              <a:t>Night</a:t>
            </a:r>
            <a:r>
              <a:rPr lang="en-US" dirty="0" smtClean="0"/>
              <a:t>: optics measurements during ramp if </a:t>
            </a:r>
            <a:r>
              <a:rPr lang="en-US" dirty="0" err="1" smtClean="0"/>
              <a:t>QPS</a:t>
            </a:r>
            <a:r>
              <a:rPr lang="en-US" dirty="0" smtClean="0"/>
              <a:t> reset successful. </a:t>
            </a:r>
          </a:p>
          <a:p>
            <a:pPr lvl="1"/>
            <a:r>
              <a:rPr lang="en-US" dirty="0" smtClean="0"/>
              <a:t>Morning: </a:t>
            </a:r>
            <a:r>
              <a:rPr lang="en-US" dirty="0" smtClean="0"/>
              <a:t>Damper studies &amp; abort gap cleaner.</a:t>
            </a:r>
          </a:p>
          <a:p>
            <a:pPr lvl="1"/>
            <a:r>
              <a:rPr lang="en-US" dirty="0" smtClean="0"/>
              <a:t>Afternoon: continue collimation setup at 450 </a:t>
            </a:r>
            <a:r>
              <a:rPr lang="en-US" dirty="0" err="1" smtClean="0"/>
              <a:t>GeV</a:t>
            </a:r>
            <a:r>
              <a:rPr lang="en-US" dirty="0" smtClean="0"/>
              <a:t> in preparation for ramp with high intensities. </a:t>
            </a:r>
          </a:p>
          <a:p>
            <a:pPr lvl="1"/>
            <a:r>
              <a:rPr lang="en-US" dirty="0" smtClean="0"/>
              <a:t>Physics fill for the </a:t>
            </a:r>
            <a:r>
              <a:rPr lang="en-US" dirty="0" smtClean="0"/>
              <a:t>night (optics measurement during ramp?)</a:t>
            </a:r>
          </a:p>
          <a:p>
            <a:pPr lvl="0"/>
            <a:r>
              <a:rPr lang="en-US" dirty="0" smtClean="0"/>
              <a:t>Plan for </a:t>
            </a:r>
            <a:r>
              <a:rPr lang="en-US" dirty="0" smtClean="0"/>
              <a:t>tomorrow:</a:t>
            </a:r>
          </a:p>
          <a:p>
            <a:pPr lvl="1"/>
            <a:r>
              <a:rPr lang="en-US" dirty="0" smtClean="0"/>
              <a:t>Morning </a:t>
            </a:r>
            <a:r>
              <a:rPr lang="en-US" dirty="0" err="1" smtClean="0"/>
              <a:t>LBDS</a:t>
            </a:r>
            <a:endParaRPr lang="en-US" dirty="0" smtClean="0"/>
          </a:p>
          <a:p>
            <a:pPr lvl="1"/>
            <a:r>
              <a:rPr lang="en-US" dirty="0" smtClean="0"/>
              <a:t>Afternoon: abort gap cleaning – n</a:t>
            </a:r>
            <a:r>
              <a:rPr lang="en-US" baseline="-25000" dirty="0" smtClean="0"/>
              <a:t>1</a:t>
            </a:r>
            <a:r>
              <a:rPr lang="en-US" dirty="0" smtClean="0"/>
              <a:t>; 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14801</TotalTime>
  <Words>536</Words>
  <Application>Microsoft Macintosh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Pixel</vt:lpstr>
      <vt:lpstr>Wednesday 4.5.</vt:lpstr>
      <vt:lpstr>Wednesday 5.5.</vt:lpstr>
      <vt:lpstr>Wednesday 5.5.</vt:lpstr>
      <vt:lpstr>Wednesday 4.5.</vt:lpstr>
      <vt:lpstr>Wednesday 5.5.</vt:lpstr>
      <vt:lpstr>Wednesday 4.5.</vt:lpstr>
      <vt:lpstr>Wednesday 5.5.</vt:lpstr>
      <vt:lpstr>Wednesday 5.5.</vt:lpstr>
      <vt:lpstr>Thursday 6.5.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189</cp:revision>
  <dcterms:created xsi:type="dcterms:W3CDTF">2010-05-04T10:06:21Z</dcterms:created>
  <dcterms:modified xsi:type="dcterms:W3CDTF">2010-05-06T06:27:25Z</dcterms:modified>
</cp:coreProperties>
</file>