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4" r:id="rId2"/>
    <p:sldId id="286" r:id="rId3"/>
    <p:sldId id="287" r:id="rId4"/>
    <p:sldId id="289" r:id="rId5"/>
    <p:sldId id="288" r:id="rId6"/>
    <p:sldId id="291" r:id="rId7"/>
    <p:sldId id="29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4/15/2010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Safe Machine Parameters System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R Giachino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14.4.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334000"/>
          </a:xfrm>
        </p:spPr>
        <p:txBody>
          <a:bodyPr/>
          <a:lstStyle/>
          <a:p>
            <a:r>
              <a:rPr lang="en-US" dirty="0" smtClean="0"/>
              <a:t>06:00: Physics fill from the night shift</a:t>
            </a:r>
          </a:p>
          <a:p>
            <a:pPr lvl="1"/>
            <a:r>
              <a:rPr lang="en-US" dirty="0" smtClean="0"/>
              <a:t>Some separation scans.</a:t>
            </a:r>
          </a:p>
          <a:p>
            <a:r>
              <a:rPr lang="en-US" dirty="0" smtClean="0"/>
              <a:t>10:30: End stable beam mode</a:t>
            </a:r>
          </a:p>
          <a:p>
            <a:pPr lvl="1"/>
            <a:r>
              <a:rPr lang="en-US" dirty="0" smtClean="0"/>
              <a:t>Problems with </a:t>
            </a:r>
            <a:r>
              <a:rPr lang="en-US" dirty="0" smtClean="0"/>
              <a:t>settings for squeeze.</a:t>
            </a:r>
            <a:endParaRPr lang="en-US" dirty="0" smtClean="0"/>
          </a:p>
          <a:p>
            <a:pPr lvl="1"/>
            <a:r>
              <a:rPr lang="en-US" dirty="0" smtClean="0"/>
              <a:t>Problem with Q5.R8 still </a:t>
            </a:r>
            <a:r>
              <a:rPr lang="en-US" dirty="0" smtClean="0"/>
              <a:t>been investigated. There seem now to be also other possible solutions – analysis ongoing.</a:t>
            </a:r>
            <a:endParaRPr lang="en-US" dirty="0" smtClean="0"/>
          </a:p>
          <a:p>
            <a:r>
              <a:rPr lang="en-US" dirty="0" smtClean="0"/>
              <a:t>12:45: Start squeeze in IR 1 &amp; IR5</a:t>
            </a:r>
          </a:p>
          <a:p>
            <a:pPr lvl="1"/>
            <a:r>
              <a:rPr lang="en-US" dirty="0" smtClean="0"/>
              <a:t>Orbit &amp; coupling not too good at 2 m. Corrected again.</a:t>
            </a:r>
          </a:p>
          <a:p>
            <a:pPr lvl="1"/>
            <a:r>
              <a:rPr lang="en-US" dirty="0" smtClean="0"/>
              <a:t>Coupling of 0.01 on B1, corrected to 0.002.</a:t>
            </a:r>
          </a:p>
          <a:p>
            <a:r>
              <a:rPr lang="en-US" dirty="0" smtClean="0"/>
              <a:t>14:30: Start squeeze in IR8</a:t>
            </a:r>
          </a:p>
          <a:p>
            <a:pPr lvl="1"/>
            <a:r>
              <a:rPr lang="en-US" dirty="0" smtClean="0"/>
              <a:t>OK down to 5 m.</a:t>
            </a:r>
          </a:p>
          <a:p>
            <a:pPr lvl="1"/>
            <a:r>
              <a:rPr lang="en-US" dirty="0" smtClean="0"/>
              <a:t>Beam lost going to 2 m. V tune drifts to 1/3 order resonance. Beam dump from beam excursion (could be due to loss in intensity!).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14.4.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334000"/>
          </a:xfrm>
        </p:spPr>
        <p:txBody>
          <a:bodyPr/>
          <a:lstStyle/>
          <a:p>
            <a:r>
              <a:rPr lang="en-US" dirty="0" smtClean="0"/>
              <a:t>16:00: Ramp down</a:t>
            </a:r>
          </a:p>
          <a:p>
            <a:pPr lvl="1"/>
            <a:r>
              <a:rPr lang="en-US" dirty="0" smtClean="0"/>
              <a:t>Trip of RU.L4 during </a:t>
            </a:r>
            <a:r>
              <a:rPr lang="en-US" dirty="0" err="1" smtClean="0"/>
              <a:t>U_res</a:t>
            </a:r>
            <a:r>
              <a:rPr lang="en-US" dirty="0" smtClean="0"/>
              <a:t> reset (@ 400 A), lost </a:t>
            </a:r>
            <a:r>
              <a:rPr lang="en-US" dirty="0" err="1" smtClean="0"/>
              <a:t>cryo</a:t>
            </a:r>
            <a:r>
              <a:rPr lang="en-US" dirty="0" smtClean="0"/>
              <a:t> in matching section.</a:t>
            </a:r>
          </a:p>
          <a:p>
            <a:r>
              <a:rPr lang="en-US" dirty="0" smtClean="0"/>
              <a:t>19:00: </a:t>
            </a:r>
            <a:r>
              <a:rPr lang="en-US" dirty="0" err="1" smtClean="0"/>
              <a:t>Cryo</a:t>
            </a:r>
            <a:r>
              <a:rPr lang="en-US" dirty="0" smtClean="0"/>
              <a:t> back, pre-cycle matching section</a:t>
            </a:r>
          </a:p>
          <a:p>
            <a:r>
              <a:rPr lang="en-US" dirty="0" smtClean="0"/>
              <a:t>QPS_OK signal from RB67 not OK</a:t>
            </a:r>
          </a:p>
          <a:p>
            <a:pPr lvl="1"/>
            <a:r>
              <a:rPr lang="en-US" dirty="0" smtClean="0"/>
              <a:t>Heater 3 of magnet B8L7 discharged.</a:t>
            </a:r>
          </a:p>
          <a:p>
            <a:pPr lvl="1"/>
            <a:r>
              <a:rPr lang="en-US" dirty="0" smtClean="0"/>
              <a:t>Signal masked temporarily, repair in next access.</a:t>
            </a:r>
          </a:p>
          <a:p>
            <a:r>
              <a:rPr lang="en-US" dirty="0" smtClean="0"/>
              <a:t>20:45: Injecting</a:t>
            </a:r>
          </a:p>
          <a:p>
            <a:pPr lvl="1"/>
            <a:r>
              <a:rPr lang="en-US" dirty="0" smtClean="0"/>
              <a:t>Usual adjustments</a:t>
            </a:r>
          </a:p>
          <a:p>
            <a:r>
              <a:rPr lang="en-US" dirty="0" smtClean="0"/>
              <a:t>22:00: 10 bunches 1E10 in B2 for Shottky, inject-dump on B1 for LBDS dump channel aperture studies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22:30: CMS solenoid ramping down.</a:t>
            </a:r>
          </a:p>
          <a:p>
            <a:pPr lvl="1"/>
            <a:r>
              <a:rPr lang="en-US" dirty="0" smtClean="0"/>
              <a:t>PC fault – over temperature.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14.4.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334000"/>
          </a:xfrm>
        </p:spPr>
        <p:txBody>
          <a:bodyPr/>
          <a:lstStyle/>
          <a:p>
            <a:r>
              <a:rPr lang="en-US" dirty="0" smtClean="0"/>
              <a:t>00:00: LBDS B1 studies finished</a:t>
            </a:r>
            <a:endParaRPr lang="en-US" dirty="0" smtClean="0"/>
          </a:p>
          <a:p>
            <a:pPr lvl="1"/>
            <a:r>
              <a:rPr lang="en-US" dirty="0" smtClean="0"/>
              <a:t>phase scan for horizontal 0, 30, 60 done, 90 interrupted at 10 sigma, </a:t>
            </a:r>
            <a:r>
              <a:rPr lang="en-US" dirty="0" err="1" smtClean="0"/>
              <a:t>tbd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found </a:t>
            </a:r>
            <a:r>
              <a:rPr lang="en-US" dirty="0" smtClean="0"/>
              <a:t>strange losses in P3, last absorber, seen for phases 0, 30 and 60, but not 90 </a:t>
            </a:r>
            <a:r>
              <a:rPr lang="en-US" dirty="0" smtClean="0"/>
              <a:t>degrees.</a:t>
            </a:r>
            <a:endParaRPr lang="en-US" dirty="0" smtClean="0"/>
          </a:p>
          <a:p>
            <a:r>
              <a:rPr lang="en-US" dirty="0" smtClean="0"/>
              <a:t>00:00-04:00: various troubles..</a:t>
            </a:r>
          </a:p>
          <a:p>
            <a:pPr lvl="1"/>
            <a:r>
              <a:rPr lang="en-US" dirty="0" smtClean="0"/>
              <a:t>SPS compensator, PS, hump</a:t>
            </a:r>
            <a:endParaRPr lang="en-US" dirty="0" smtClean="0"/>
          </a:p>
          <a:p>
            <a:r>
              <a:rPr lang="en-US" dirty="0" smtClean="0"/>
              <a:t>04:00</a:t>
            </a:r>
            <a:r>
              <a:rPr lang="en-US" dirty="0" smtClean="0"/>
              <a:t>: </a:t>
            </a:r>
            <a:r>
              <a:rPr lang="en-US" dirty="0" smtClean="0"/>
              <a:t>Filling for physics</a:t>
            </a:r>
          </a:p>
          <a:p>
            <a:r>
              <a:rPr lang="en-US" dirty="0" smtClean="0"/>
              <a:t>06:30: STABLE BEAMS</a:t>
            </a:r>
          </a:p>
          <a:p>
            <a:pPr lvl="1"/>
            <a:r>
              <a:rPr lang="en-US" dirty="0" smtClean="0"/>
              <a:t>PM1 for B1 disabled – not clear how this is possible…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Dump…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Safe Machine Parameters System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35375" y="945502"/>
            <a:ext cx="3594847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1310178"/>
            <a:ext cx="2497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Dump of the 10 bunches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friend the hump on the lifetime - ~ 7 minute period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Safe Machine Parameters System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856792"/>
            <a:ext cx="8481527" cy="2399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friend the hump on the lifetime, tune amplitude and size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Safe Machine Parameters System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85428"/>
            <a:ext cx="8518849" cy="446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for today:</a:t>
            </a:r>
          </a:p>
          <a:p>
            <a:pPr lvl="1"/>
            <a:r>
              <a:rPr lang="en-US" dirty="0" smtClean="0"/>
              <a:t>Squeeze 2-2-2-2 starting now. Careful check of optics, overlap scans, TCTs..</a:t>
            </a:r>
          </a:p>
          <a:p>
            <a:pPr lvl="1"/>
            <a:r>
              <a:rPr lang="en-US" dirty="0" smtClean="0"/>
              <a:t>If time permits : higher intensity injection, LBDS continued – to be evaluated later today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Safe Machine Parameters System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5490</TotalTime>
  <Words>388</Words>
  <Application>Microsoft Office PowerPoint</Application>
  <PresentationFormat>On-screen Show (4:3)</PresentationFormat>
  <Paragraphs>56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Wednesday 14.4.</vt:lpstr>
      <vt:lpstr>Wednesday 14.4.</vt:lpstr>
      <vt:lpstr>Wednesday 14.4.</vt:lpstr>
      <vt:lpstr>Dump…</vt:lpstr>
      <vt:lpstr>Hump</vt:lpstr>
      <vt:lpstr>Hump</vt:lpstr>
      <vt:lpstr>Slide 7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jwenning</cp:lastModifiedBy>
  <cp:revision>126</cp:revision>
  <dcterms:created xsi:type="dcterms:W3CDTF">2010-04-12T19:59:23Z</dcterms:created>
  <dcterms:modified xsi:type="dcterms:W3CDTF">2010-04-15T06:28:53Z</dcterms:modified>
</cp:coreProperties>
</file>