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30" r:id="rId2"/>
    <p:sldId id="829" r:id="rId3"/>
    <p:sldId id="831" r:id="rId4"/>
    <p:sldId id="832" r:id="rId5"/>
    <p:sldId id="833" r:id="rId6"/>
    <p:sldId id="834" r:id="rId7"/>
    <p:sldId id="835" r:id="rId8"/>
    <p:sldId id="836" r:id="rId9"/>
    <p:sldId id="838" r:id="rId10"/>
    <p:sldId id="839" r:id="rId11"/>
    <p:sldId id="837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8-4-10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8-4-10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8-4-10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10:30: Stable beams</a:t>
            </a:r>
          </a:p>
          <a:p>
            <a:r>
              <a:rPr lang="en-US" dirty="0" smtClean="0"/>
              <a:t>12:53 Lost cryogenics maintain in MSL2 </a:t>
            </a:r>
          </a:p>
          <a:p>
            <a:pPr lvl="1"/>
            <a:r>
              <a:rPr lang="en-US" dirty="0" smtClean="0"/>
              <a:t>faulty valve on DFBM in 12</a:t>
            </a:r>
          </a:p>
          <a:p>
            <a:r>
              <a:rPr lang="en-US" dirty="0" smtClean="0"/>
              <a:t>16:30 Beam back</a:t>
            </a:r>
          </a:p>
          <a:p>
            <a:r>
              <a:rPr lang="en-US" dirty="0" smtClean="0"/>
              <a:t>17:00 Ramp for squeeze </a:t>
            </a:r>
          </a:p>
          <a:p>
            <a:pPr lvl="1"/>
            <a:r>
              <a:rPr lang="en-US" dirty="0" smtClean="0"/>
              <a:t>QTF/QTD trips</a:t>
            </a:r>
          </a:p>
          <a:p>
            <a:pPr lvl="1"/>
            <a:r>
              <a:rPr lang="en-US" dirty="0" smtClean="0"/>
              <a:t>lost to RT trim following use of wrong tune references at start of </a:t>
            </a:r>
            <a:r>
              <a:rPr lang="en-US" dirty="0" smtClean="0"/>
              <a:t>ramp – will now systematicall</a:t>
            </a:r>
            <a:r>
              <a:rPr lang="en-US" dirty="0" smtClean="0"/>
              <a:t>y load references from sequencer</a:t>
            </a:r>
            <a:endParaRPr lang="en-US" dirty="0" smtClean="0"/>
          </a:p>
          <a:p>
            <a:r>
              <a:rPr lang="en-US" dirty="0" smtClean="0"/>
              <a:t>20: 15 Ramp for squeeze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785794"/>
            <a:ext cx="883336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00760" y="642939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Mirko Pojer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6350168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some last minute ADIs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or so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8494713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785950"/>
          </a:xfrm>
        </p:spPr>
        <p:txBody>
          <a:bodyPr/>
          <a:lstStyle/>
          <a:p>
            <a:r>
              <a:rPr lang="en-US" dirty="0" smtClean="0"/>
              <a:t>Bunches (1,1)</a:t>
            </a:r>
          </a:p>
          <a:p>
            <a:r>
              <a:rPr lang="en-US" dirty="0" smtClean="0"/>
              <a:t>Bumps collapsed</a:t>
            </a:r>
          </a:p>
          <a:p>
            <a:r>
              <a:rPr lang="en-US" dirty="0" smtClean="0"/>
              <a:t>Collimators at physics settings</a:t>
            </a:r>
          </a:p>
          <a:p>
            <a:r>
              <a:rPr lang="en-US" dirty="0" smtClean="0"/>
              <a:t>Tunes, orbit, chromaticity, coupling at each step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00" y="271462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473867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m. tunes 0.28/0.31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m. tunes 0.31/0.32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m.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m.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m.  TCTs in to 2 m settings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m.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m.  skipped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m 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r>
                        <a:rPr lang="en-US" baseline="0" dirty="0" smtClean="0"/>
                        <a:t> m.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00108"/>
            <a:ext cx="7067571" cy="514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betas beam2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2772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</a:t>
            </a:r>
            <a:r>
              <a:rPr lang="en-US" smtClean="0"/>
              <a:t>betas – beam 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82772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 worse at 2 m for beam 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7710513" cy="561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66959"/>
            <a:ext cx="8067703" cy="587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11750"/>
          </a:xfrm>
        </p:spPr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rbit </a:t>
            </a:r>
            <a:r>
              <a:rPr lang="en-US" dirty="0" smtClean="0"/>
              <a:t>feedback tests</a:t>
            </a:r>
          </a:p>
          <a:p>
            <a:r>
              <a:rPr lang="en-US" dirty="0" smtClean="0"/>
              <a:t>05:00 programmed </a:t>
            </a:r>
            <a:r>
              <a:rPr lang="en-US" dirty="0" smtClean="0"/>
              <a:t>dump &amp; prepare for access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ccess all day Thursday</a:t>
            </a:r>
            <a:endParaRPr lang="en-US" dirty="0" smtClean="0"/>
          </a:p>
          <a:p>
            <a:pPr lvl="1"/>
            <a:r>
              <a:rPr lang="en-US" dirty="0" smtClean="0"/>
              <a:t>07:30 </a:t>
            </a:r>
            <a:r>
              <a:rPr lang="en-US" dirty="0" smtClean="0"/>
              <a:t>Radiation Protection fanning </a:t>
            </a:r>
            <a:r>
              <a:rPr lang="en-US" dirty="0" smtClean="0"/>
              <a:t>out across </a:t>
            </a:r>
            <a:r>
              <a:rPr lang="en-US" dirty="0" smtClean="0"/>
              <a:t>ring</a:t>
            </a:r>
          </a:p>
          <a:p>
            <a:pPr lvl="1"/>
            <a:r>
              <a:rPr lang="en-US" dirty="0" smtClean="0"/>
              <a:t>Vacuum chamber modifications on TEDs end of TI8 and TI2</a:t>
            </a:r>
          </a:p>
          <a:p>
            <a:pPr lvl="1"/>
            <a:r>
              <a:rPr lang="en-US" dirty="0" smtClean="0"/>
              <a:t>Type testing of QPS modifications – energy extraction/power converter off  issue – should open way to 10 A/s in MBs</a:t>
            </a:r>
          </a:p>
          <a:p>
            <a:pPr lvl="1"/>
            <a:r>
              <a:rPr lang="en-US" dirty="0" smtClean="0"/>
              <a:t>++</a:t>
            </a:r>
          </a:p>
          <a:p>
            <a:r>
              <a:rPr lang="en-US" dirty="0" smtClean="0"/>
              <a:t>Hope to closed either side of S56 for powering tests in the afternoon</a:t>
            </a:r>
          </a:p>
          <a:p>
            <a:r>
              <a:rPr lang="en-US" dirty="0" smtClean="0"/>
              <a:t>18:00 Access should be finished</a:t>
            </a:r>
          </a:p>
          <a:p>
            <a:r>
              <a:rPr lang="en-US" dirty="0" smtClean="0"/>
              <a:t>Evening: powering tests and pump-down of TI2 &amp; TI8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Intermediate Orbit FB commissioning summary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111750"/>
          </a:xfrm>
        </p:spPr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were done at 3.5 TeV with no </a:t>
            </a:r>
            <a:r>
              <a:rPr lang="en-US" dirty="0" smtClean="0"/>
              <a:t>big problems.</a:t>
            </a:r>
          </a:p>
          <a:p>
            <a:pPr lvl="1"/>
            <a:r>
              <a:rPr lang="en-US" dirty="0" smtClean="0"/>
              <a:t>Corrections </a:t>
            </a:r>
            <a:r>
              <a:rPr lang="en-US" dirty="0" smtClean="0"/>
              <a:t>converge and setup bandwidths were as expected (~0.1 Hz). In response I increased the effective bandwidth to about 0.25 Hz. We tested horizontal and vertical loops against external perturbations (orbit bumps) </a:t>
            </a:r>
            <a:r>
              <a:rPr lang="en-US" dirty="0" smtClean="0"/>
              <a:t>and </a:t>
            </a:r>
            <a:r>
              <a:rPr lang="en-US" dirty="0" smtClean="0"/>
              <a:t>verified that the FB ignores/is insensitive to radial frequency trims. The latter are supposed to be dealt with by the radial loop and/or Q' measurement as part of </a:t>
            </a:r>
            <a:r>
              <a:rPr lang="en-US" dirty="0" err="1" smtClean="0"/>
              <a:t>minimising</a:t>
            </a:r>
            <a:r>
              <a:rPr lang="en-US" dirty="0" smtClean="0"/>
              <a:t> and decoupling the inter-loop dependences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8-4-10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5929330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Ralph Steinhagen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31153</TotalTime>
  <Words>362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Wednesday 8th April</vt:lpstr>
      <vt:lpstr>Squeeze</vt:lpstr>
      <vt:lpstr>5 m</vt:lpstr>
      <vt:lpstr>Measured betas beam2</vt:lpstr>
      <vt:lpstr>measured betas – beam 1</vt:lpstr>
      <vt:lpstr>Beating worse at 2 m for beam 1</vt:lpstr>
      <vt:lpstr>Beam 2</vt:lpstr>
      <vt:lpstr>Wednesday</vt:lpstr>
      <vt:lpstr>Intermediate Orbit FB commissioning summary</vt:lpstr>
      <vt:lpstr>Thursday</vt:lpstr>
      <vt:lpstr>Next week or so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1602</cp:revision>
  <dcterms:created xsi:type="dcterms:W3CDTF">2010-03-14T21:25:36Z</dcterms:created>
  <dcterms:modified xsi:type="dcterms:W3CDTF">2010-04-08T14:35:21Z</dcterms:modified>
</cp:coreProperties>
</file>