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827" r:id="rId2"/>
    <p:sldId id="828" r:id="rId3"/>
    <p:sldId id="829" r:id="rId4"/>
    <p:sldId id="830" r:id="rId5"/>
    <p:sldId id="809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204" y="-18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9-3-10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9-3-10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to Saturday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11750"/>
          </a:xfrm>
        </p:spPr>
        <p:txBody>
          <a:bodyPr/>
          <a:lstStyle/>
          <a:p>
            <a:r>
              <a:rPr lang="en-US" dirty="0" smtClean="0"/>
              <a:t>02:00</a:t>
            </a:r>
            <a:r>
              <a:rPr lang="en-US" dirty="0" smtClean="0"/>
              <a:t>: Machine closed.</a:t>
            </a:r>
          </a:p>
          <a:p>
            <a:r>
              <a:rPr lang="en-US" dirty="0" smtClean="0"/>
              <a:t>09:00</a:t>
            </a:r>
            <a:r>
              <a:rPr lang="en-US" dirty="0" smtClean="0"/>
              <a:t>: Cryogenics all OK. Preparing pre-cycle.</a:t>
            </a:r>
          </a:p>
          <a:p>
            <a:r>
              <a:rPr lang="en-US" dirty="0" smtClean="0"/>
              <a:t>10:00</a:t>
            </a:r>
            <a:r>
              <a:rPr lang="en-US" dirty="0" smtClean="0"/>
              <a:t>: Pre-cycle started.</a:t>
            </a:r>
          </a:p>
          <a:p>
            <a:r>
              <a:rPr lang="en-US" dirty="0" smtClean="0"/>
              <a:t>11:30</a:t>
            </a:r>
            <a:r>
              <a:rPr lang="en-US" dirty="0" smtClean="0"/>
              <a:t>: Pre-cycle finished.</a:t>
            </a:r>
          </a:p>
          <a:p>
            <a:r>
              <a:rPr lang="en-US" dirty="0" smtClean="0"/>
              <a:t>14:00</a:t>
            </a:r>
            <a:r>
              <a:rPr lang="en-US" dirty="0" smtClean="0"/>
              <a:t>: Beam back. Orbit corrections, injection check, tune adjustments.</a:t>
            </a:r>
          </a:p>
          <a:p>
            <a:r>
              <a:rPr lang="en-US" dirty="0" smtClean="0"/>
              <a:t>15:00</a:t>
            </a:r>
            <a:r>
              <a:rPr lang="en-US" dirty="0" smtClean="0"/>
              <a:t>: PIC on 60A power converters.</a:t>
            </a:r>
          </a:p>
          <a:p>
            <a:r>
              <a:rPr lang="en-US" dirty="0" smtClean="0"/>
              <a:t>16:00</a:t>
            </a:r>
            <a:r>
              <a:rPr lang="en-US" dirty="0" smtClean="0"/>
              <a:t>: Beam back. Chromaticity adjustments. Beta beat. Orbit feedback tests</a:t>
            </a:r>
            <a:r>
              <a:rPr lang="en-US" dirty="0" smtClean="0"/>
              <a:t>. LSA bugs.</a:t>
            </a:r>
            <a:endParaRPr lang="en-US" dirty="0" smtClean="0"/>
          </a:p>
          <a:p>
            <a:r>
              <a:rPr lang="en-US" dirty="0" smtClean="0"/>
              <a:t>21:00</a:t>
            </a:r>
            <a:r>
              <a:rPr lang="en-US" dirty="0" smtClean="0"/>
              <a:t>: Start of ramp with beam to 1.18 TeV. Arrive very nicely at top at 21:11.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785795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Availability </a:t>
            </a:r>
            <a:r>
              <a:rPr lang="en-US" dirty="0" smtClean="0">
                <a:solidFill>
                  <a:srgbClr val="008000"/>
                </a:solidFill>
              </a:rPr>
              <a:t>(to 21:00): 11h00. Unplanned maintenance: 1h00. Planned maintenance: </a:t>
            </a:r>
            <a:r>
              <a:rPr lang="en-US" dirty="0" smtClean="0">
                <a:solidFill>
                  <a:srgbClr val="008000"/>
                </a:solidFill>
              </a:rPr>
              <a:t>9h00</a:t>
            </a:r>
            <a:endParaRPr lang="en-GB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660785"/>
          </a:xfrm>
        </p:spPr>
        <p:txBody>
          <a:bodyPr/>
          <a:lstStyle/>
          <a:p>
            <a:r>
              <a:rPr lang="en-US" dirty="0" smtClean="0"/>
              <a:t>TOTEM </a:t>
            </a:r>
            <a:r>
              <a:rPr lang="en-US" dirty="0" smtClean="0"/>
              <a:t>test finished very successfully! 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case studies were tested and the interlock logic is OK for all of them. </a:t>
            </a:r>
            <a:endParaRPr lang="en-US" dirty="0" smtClean="0"/>
          </a:p>
          <a:p>
            <a:pPr lvl="1"/>
            <a:r>
              <a:rPr lang="en-US" dirty="0" smtClean="0"/>
              <a:t>Results </a:t>
            </a:r>
            <a:r>
              <a:rPr lang="en-US" dirty="0" smtClean="0"/>
              <a:t>of tests documented online with snapshots. All cases associated to beam dumps are also documented by global PM events </a:t>
            </a:r>
            <a:endParaRPr lang="en-US" dirty="0" smtClean="0"/>
          </a:p>
          <a:p>
            <a:r>
              <a:rPr lang="en-US" dirty="0" smtClean="0"/>
              <a:t>Philippe who </a:t>
            </a:r>
            <a:r>
              <a:rPr lang="en-US" dirty="0" smtClean="0"/>
              <a:t>finished the RF adjustments in </a:t>
            </a:r>
            <a:r>
              <a:rPr lang="en-US" dirty="0" smtClean="0"/>
              <a:t>SR4: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Front-End of the phase loop has been adjusted to prepare for bunch intensity increase.</a:t>
            </a:r>
          </a:p>
          <a:p>
            <a:pPr lvl="1"/>
            <a:r>
              <a:rPr lang="en-US" dirty="0" smtClean="0"/>
              <a:t>Both rings can now take at least 5E10 single bunch. Exactly what intensity limit will be clarified on Monday...Hopefully up to nominal.</a:t>
            </a:r>
          </a:p>
          <a:p>
            <a:pPr lvl="1"/>
            <a:r>
              <a:rPr lang="en-US" dirty="0" smtClean="0"/>
              <a:t>With these settings we can still deal with single-bunch pilot 5E9 OK. However how far below 5E9 will be clarified on Monday.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aperture measurements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500726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could complete the phase space coverage for both H and V planes of beam 1. Work was done in parallel with RF tuning in preparation for higher intensities ("cross talk" not always transparent</a:t>
            </a:r>
            <a:r>
              <a:rPr lang="en-US" dirty="0" smtClean="0"/>
              <a:t>...).</a:t>
            </a:r>
            <a:endParaRPr lang="en-US" dirty="0" smtClean="0"/>
          </a:p>
          <a:p>
            <a:pPr lvl="1"/>
            <a:r>
              <a:rPr lang="en-US" dirty="0" smtClean="0"/>
              <a:t>Measurements were done with orbit bumps at different phases. Loss location are listed in detail in the logbook for the different cases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Reference machine: golden orbit used for collimator setup, separation bumps on in all IPs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No indication of major problems with the aperture. Measurements with golden orbit and with corrected beta-beat indicate a better aperture than last year. Detailed look at the data is needed to take into account the measured beta values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Main aperture bottlenecks: Q4 quadrupoles in IP6, Q6-L2 and Q6-R2. Complete list </a:t>
            </a:r>
            <a:r>
              <a:rPr lang="en-US" dirty="0" smtClean="0"/>
              <a:t>in logbook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ramp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71546"/>
            <a:ext cx="817250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47133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7143768" y="4000504"/>
            <a:ext cx="1785950" cy="357190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3429000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5 e10</a:t>
            </a:r>
            <a:endParaRPr lang="en-GB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29792</TotalTime>
  <Words>379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Friday to Saturday</vt:lpstr>
      <vt:lpstr>Saturday</vt:lpstr>
      <vt:lpstr>Summary of aperture measurements.</vt:lpstr>
      <vt:lpstr>ramp</vt:lpstr>
      <vt:lpstr>Schedule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1565</cp:revision>
  <dcterms:created xsi:type="dcterms:W3CDTF">2010-03-12T07:02:25Z</dcterms:created>
  <dcterms:modified xsi:type="dcterms:W3CDTF">2010-03-13T07:59:05Z</dcterms:modified>
</cp:coreProperties>
</file>