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70" r:id="rId3"/>
    <p:sldId id="271" r:id="rId4"/>
    <p:sldId id="274" r:id="rId5"/>
    <p:sldId id="275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EEB8"/>
    <a:srgbClr val="FFE08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8278" autoAdjust="0"/>
    <p:restoredTop sz="90971" autoAdjust="0"/>
  </p:normalViewPr>
  <p:slideViewPr>
    <p:cSldViewPr snapToObjects="1" showGuides="1">
      <p:cViewPr>
        <p:scale>
          <a:sx n="150" d="100"/>
          <a:sy n="150" d="100"/>
        </p:scale>
        <p:origin x="-1672" y="-88"/>
      </p:cViewPr>
      <p:guideLst>
        <p:guide orient="horz" pos="965"/>
        <p:guide orient="horz" pos="4264"/>
        <p:guide pos="729"/>
        <p:guide pos="5653"/>
        <p:guide pos="1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03880-A23D-D64E-82D1-A5E373DDA81B}" type="datetime1">
              <a:rPr lang="en-US" smtClean="0"/>
              <a:pPr/>
              <a:t>3/9/09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EDB7C-9443-4CD7-993A-F016E57262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DC618-BF52-EA41-AFBB-EC3ED41EF505}" type="datetime1">
              <a:rPr lang="en-US" smtClean="0"/>
              <a:pPr/>
              <a:t>3/9/09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EF2-E43A-4C8D-A406-42B3C8F07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EF2-E43A-4C8D-A406-42B3C8F072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RBAC: </a:t>
            </a:r>
            <a:r>
              <a:rPr lang="en-US" sz="1200" dirty="0" smtClean="0"/>
              <a:t>new serialization, split of client &amp; server parts, several bug fixes, etc.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EF2-E43A-4C8D-A406-42B3C8F072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1EF2-E43A-4C8D-A406-42B3C8F072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4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457" y="150313"/>
            <a:ext cx="8229600" cy="773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9869"/>
            <a:ext cx="8499475" cy="5135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1" y="6540500"/>
            <a:ext cx="50165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9151" y="6540501"/>
            <a:ext cx="474663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794950A2-A78B-444A-8FD1-F07764580F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751561" y="923926"/>
            <a:ext cx="8166971" cy="3001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228600" y="6399213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40500"/>
            <a:ext cx="2362200" cy="2286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pic>
        <p:nvPicPr>
          <p:cNvPr id="13" name="Picture 12" descr="lhcdipol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879288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200" b="0" kern="1200" cap="none" spc="0">
          <a:ln w="10160">
            <a:solidFill>
              <a:schemeClr val="accent1"/>
            </a:solidFill>
            <a:prstDash val="solid"/>
          </a:ln>
          <a:solidFill>
            <a:srgbClr val="FFFFFF"/>
          </a:solidFill>
          <a:effectLst>
            <a:outerShdw blurRad="38100" dist="32000" dir="5400000" algn="tl">
              <a:srgbClr val="000000">
                <a:alpha val="30000"/>
              </a:srgbClr>
            </a:outerShdw>
          </a:effectLst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0000"/>
        <a:buFontTx/>
        <a:buBlip>
          <a:blip r:embed="rId14"/>
        </a:buBlip>
        <a:defRPr sz="32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70000"/>
        <a:buFontTx/>
        <a:buBlip>
          <a:blip r:embed="rId14"/>
        </a:buBlip>
        <a:defRPr sz="28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Controls Planning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486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 </a:t>
            </a:r>
            <a:r>
              <a:rPr lang="en-US" dirty="0" err="1" smtClean="0"/>
              <a:t>Hatziangeli</a:t>
            </a:r>
            <a:r>
              <a:rPr lang="en-US" dirty="0" smtClean="0"/>
              <a:t> – LHC Beam Commissioning meeting  - 3</a:t>
            </a:r>
            <a:r>
              <a:rPr lang="en-US" baseline="30000" dirty="0" smtClean="0"/>
              <a:t>rd</a:t>
            </a:r>
            <a:r>
              <a:rPr lang="en-US" dirty="0" smtClean="0"/>
              <a:t> March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FESA-CMW-RBAC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128"/>
            <a:ext cx="8499475" cy="5516672"/>
          </a:xfrm>
        </p:spPr>
        <p:txBody>
          <a:bodyPr>
            <a:noAutofit/>
          </a:bodyPr>
          <a:lstStyle/>
          <a:p>
            <a:r>
              <a:rPr lang="en-US" sz="2000" dirty="0" smtClean="0"/>
              <a:t>FESA </a:t>
            </a:r>
          </a:p>
          <a:p>
            <a:pPr lvl="1"/>
            <a:r>
              <a:rPr lang="en-US" sz="1800" dirty="0" smtClean="0"/>
              <a:t>Pro ver. 2.10 operational</a:t>
            </a:r>
          </a:p>
          <a:p>
            <a:r>
              <a:rPr lang="en-US" sz="2000" dirty="0" smtClean="0"/>
              <a:t>CMW</a:t>
            </a:r>
            <a:endParaRPr lang="en-US" sz="2000" u="sng" dirty="0" smtClean="0">
              <a:solidFill>
                <a:srgbClr val="0000FF"/>
              </a:solidFill>
              <a:latin typeface="Consolas"/>
              <a:ea typeface="Consolas"/>
              <a:cs typeface="Consolas"/>
            </a:endParaRPr>
          </a:p>
          <a:p>
            <a:pPr lvl="1"/>
            <a:r>
              <a:rPr lang="en-US" sz="1800" dirty="0" smtClean="0"/>
              <a:t>Two areas going on in parallel:</a:t>
            </a:r>
          </a:p>
          <a:p>
            <a:pPr lvl="2"/>
            <a:r>
              <a:rPr lang="en-US" sz="1600" dirty="0" smtClean="0"/>
              <a:t>Deployment of the new directory server DS</a:t>
            </a:r>
          </a:p>
          <a:p>
            <a:pPr lvl="2"/>
            <a:r>
              <a:rPr lang="en-US" sz="1600" dirty="0" smtClean="0"/>
              <a:t>Deployment of the new RBAC features</a:t>
            </a:r>
          </a:p>
          <a:p>
            <a:pPr lvl="1"/>
            <a:r>
              <a:rPr lang="en-US" sz="1800" dirty="0" smtClean="0"/>
              <a:t>New directory server DS</a:t>
            </a:r>
          </a:p>
          <a:p>
            <a:pPr lvl="2"/>
            <a:r>
              <a:rPr lang="en-US" sz="1600" dirty="0" smtClean="0"/>
              <a:t>pro ver. RDA is 2.7 (C++ &amp;Java) rel. Dec 2008</a:t>
            </a:r>
          </a:p>
          <a:p>
            <a:pPr lvl="3"/>
            <a:r>
              <a:rPr lang="en-US" sz="1200" dirty="0" smtClean="0"/>
              <a:t>This version provides support for the new DS, with transparent failover to the old service (transition ver.)</a:t>
            </a:r>
          </a:p>
          <a:p>
            <a:pPr lvl="3"/>
            <a:r>
              <a:rPr lang="en-US" sz="1200" dirty="0" smtClean="0"/>
              <a:t>All users should have upgraded to this till end April</a:t>
            </a:r>
          </a:p>
          <a:p>
            <a:pPr lvl="2"/>
            <a:r>
              <a:rPr lang="en-US" sz="1600" dirty="0" smtClean="0"/>
              <a:t>Final pro RDA: 2.8 (C++ &amp;Java) + RBAC 3.0 (C++) – Monday 16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Mar</a:t>
            </a:r>
          </a:p>
          <a:p>
            <a:pPr lvl="2"/>
            <a:r>
              <a:rPr lang="en-US" sz="1600" dirty="0" smtClean="0"/>
              <a:t>End Apr: Switch off old directory service</a:t>
            </a:r>
          </a:p>
          <a:p>
            <a:pPr lvl="1"/>
            <a:r>
              <a:rPr lang="en-US" sz="1800" dirty="0" smtClean="0"/>
              <a:t>Issues: Clients using older versions should update</a:t>
            </a:r>
          </a:p>
          <a:p>
            <a:pPr lvl="1"/>
            <a:r>
              <a:rPr lang="en-US" sz="1800" dirty="0" smtClean="0">
                <a:solidFill>
                  <a:srgbClr val="3366FF"/>
                </a:solidFill>
              </a:rPr>
              <a:t>Need two ½ day slots in the CCC schedule to test </a:t>
            </a:r>
            <a:r>
              <a:rPr lang="en-US" sz="900" dirty="0" smtClean="0"/>
              <a:t>[RDA 2.8 and RBAC 3.0]</a:t>
            </a:r>
          </a:p>
          <a:p>
            <a:pPr lvl="2"/>
            <a:r>
              <a:rPr lang="en-US" sz="1400" dirty="0" smtClean="0"/>
              <a:t>CO will organize the test with Eq. Groups (FESA) and OP (applications)</a:t>
            </a:r>
          </a:p>
          <a:p>
            <a:r>
              <a:rPr lang="en-US" sz="2000" dirty="0" smtClean="0"/>
              <a:t>MCS Functional tests due to new RBAC </a:t>
            </a:r>
            <a:r>
              <a:rPr lang="en-US" sz="2000" dirty="0" err="1" smtClean="0"/>
              <a:t>ver</a:t>
            </a:r>
            <a:r>
              <a:rPr lang="en-US" sz="2000" dirty="0" smtClean="0"/>
              <a:t>=&gt; wk 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LHC Central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Timing will be available for wk 14</a:t>
            </a:r>
          </a:p>
          <a:p>
            <a:r>
              <a:rPr lang="en-US" dirty="0" smtClean="0"/>
              <a:t>CO dedicated testing </a:t>
            </a:r>
            <a:r>
              <a:rPr lang="en-US" dirty="0" smtClean="0">
                <a:solidFill>
                  <a:srgbClr val="3366FF"/>
                </a:solidFill>
              </a:rPr>
              <a:t>for ½ day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Install and test the last modifications requested by OP (telegram layout)</a:t>
            </a:r>
          </a:p>
          <a:p>
            <a:pPr lvl="1"/>
            <a:r>
              <a:rPr lang="en-US" dirty="0" smtClean="0"/>
              <a:t>Make internal checks of the timing chain</a:t>
            </a:r>
          </a:p>
          <a:p>
            <a:pPr lvl="1"/>
            <a:r>
              <a:rPr lang="en-US" dirty="0" smtClean="0"/>
              <a:t>Verify the behavior of the central timing with the LHC timing application</a:t>
            </a:r>
          </a:p>
          <a:p>
            <a:r>
              <a:rPr lang="en-US" dirty="0" smtClean="0"/>
              <a:t>Pending Issues</a:t>
            </a:r>
          </a:p>
          <a:p>
            <a:pPr lvl="1"/>
            <a:r>
              <a:rPr lang="en-US" dirty="0" smtClean="0"/>
              <a:t>Energy distribution works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Logging &amp; SDDS </a:t>
            </a:r>
          </a:p>
          <a:p>
            <a:pPr lvl="1"/>
            <a:r>
              <a:rPr lang="en-US" dirty="0" smtClean="0"/>
              <a:t>FESA changes identified</a:t>
            </a:r>
          </a:p>
          <a:p>
            <a:pPr lvl="2"/>
            <a:r>
              <a:rPr lang="en-US" dirty="0" smtClean="0"/>
              <a:t>RF all low level parameters</a:t>
            </a:r>
          </a:p>
          <a:p>
            <a:pPr lvl="2"/>
            <a:r>
              <a:rPr lang="en-US" dirty="0" smtClean="0"/>
              <a:t>BT: MK  direct + XPOC: complete refactoring of FE SW organization (</a:t>
            </a:r>
            <a:r>
              <a:rPr lang="en-US" dirty="0" err="1" smtClean="0"/>
              <a:t>Verena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MUGEF migration to FESA by S. Page</a:t>
            </a:r>
          </a:p>
          <a:p>
            <a:pPr lvl="2"/>
            <a:r>
              <a:rPr lang="en-US" dirty="0" smtClean="0"/>
              <a:t>BI tune +  beam orbit </a:t>
            </a:r>
          </a:p>
          <a:p>
            <a:pPr lvl="2"/>
            <a:r>
              <a:rPr lang="en-US" dirty="0" smtClean="0"/>
              <a:t>Collimators</a:t>
            </a:r>
          </a:p>
          <a:p>
            <a:pPr lvl="1"/>
            <a:r>
              <a:rPr lang="en-US" dirty="0" smtClean="0"/>
              <a:t>SDDS space required 40GB/day =&gt; for 10m continuous operation with all data online =&gt; 12TB close to our SLC5/64bit CPUs limits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Problematic similar to LHC experiments -&gt; IT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 smtClean="0"/>
              <a:t>Concentrators</a:t>
            </a:r>
          </a:p>
          <a:p>
            <a:pPr lvl="1"/>
            <a:r>
              <a:rPr lang="en-US" dirty="0" smtClean="0"/>
              <a:t>BLM concentrators</a:t>
            </a:r>
          </a:p>
          <a:p>
            <a:pPr lvl="2"/>
            <a:r>
              <a:rPr lang="en-US" dirty="0" smtClean="0"/>
              <a:t>New features requested by BI people + internal system ameliorations done – testing now and. </a:t>
            </a:r>
          </a:p>
          <a:p>
            <a:pPr lvl="2"/>
            <a:r>
              <a:rPr lang="en-US" dirty="0" smtClean="0"/>
              <a:t>Next: expand the set of running sums (now 8/12) and test the MDB throughput</a:t>
            </a:r>
          </a:p>
          <a:p>
            <a:pPr lvl="2"/>
            <a:r>
              <a:rPr lang="en-US" dirty="0" smtClean="0"/>
              <a:t>The system is working 24/7 as BI often perform test</a:t>
            </a:r>
          </a:p>
          <a:p>
            <a:pPr lvl="1"/>
            <a:r>
              <a:rPr lang="en-US" dirty="0" smtClean="0"/>
              <a:t>BPM concentrators </a:t>
            </a:r>
          </a:p>
          <a:p>
            <a:pPr lvl="2"/>
            <a:r>
              <a:rPr lang="en-US" dirty="0" smtClean="0"/>
              <a:t>No changes from 2008 version</a:t>
            </a:r>
          </a:p>
          <a:p>
            <a:pPr lvl="2"/>
            <a:r>
              <a:rPr lang="en-US" dirty="0" smtClean="0"/>
              <a:t>Need to test the whole chain (along with </a:t>
            </a:r>
            <a:r>
              <a:rPr lang="en-US" dirty="0" err="1" smtClean="0"/>
              <a:t>Verena's</a:t>
            </a:r>
            <a:r>
              <a:rPr lang="en-US" dirty="0" smtClean="0"/>
              <a:t> app) + verify how passing big chunks of data over in SDDS works in long period of time (</a:t>
            </a:r>
            <a:r>
              <a:rPr lang="en-US" dirty="0" err="1" smtClean="0"/>
              <a:t>Verena</a:t>
            </a:r>
            <a:r>
              <a:rPr lang="en-US" dirty="0" smtClean="0"/>
              <a:t> will trigger this)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&amp; XPOC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 and XPOC integration</a:t>
            </a:r>
          </a:p>
          <a:p>
            <a:pPr lvl="1"/>
            <a:r>
              <a:rPr lang="en-US" dirty="0" smtClean="0"/>
              <a:t>Dec 2008: proof-of-concept prototype of moving the XPOC analysis modules into the PM framework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W12: ready to demo the first “real” version of the XPOC server based on the PM framework</a:t>
            </a:r>
          </a:p>
          <a:p>
            <a:pPr lvl="2"/>
            <a:r>
              <a:rPr lang="en-US" dirty="0" smtClean="0"/>
              <a:t>in play-back-mode with data recorded last year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Start April: up-and-running operationally when the Kicker people will start pulsing again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Dipole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HWC of the MKQA and AC dipole systems is planned in wk18-19 (just after SPS startup)</a:t>
            </a:r>
          </a:p>
          <a:p>
            <a:pPr lvl="1"/>
            <a:r>
              <a:rPr lang="en-US" dirty="0" smtClean="0"/>
              <a:t>Meeting this week – actions are in place (</a:t>
            </a:r>
            <a:r>
              <a:rPr lang="en-US" dirty="0" err="1" smtClean="0"/>
              <a:t>J.Uythoven</a:t>
            </a:r>
            <a:r>
              <a:rPr lang="en-US" dirty="0" smtClean="0"/>
              <a:t> our link)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E. Hatziangeli - LBC - 3rd March 2009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24648</TotalTime>
  <Words>586</Words>
  <Application>Microsoft Office PowerPoint</Application>
  <PresentationFormat>On-screen Show (4:3)</PresentationFormat>
  <Paragraphs>65</Paragraphs>
  <Slides>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Controls Planning</vt:lpstr>
      <vt:lpstr>FESA-CMW-RBAC</vt:lpstr>
      <vt:lpstr>LHC Central Timing</vt:lpstr>
      <vt:lpstr>Logging system</vt:lpstr>
      <vt:lpstr>PM &amp; XPOC</vt:lpstr>
      <vt:lpstr>AC Dipole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Roberto Saban</dc:creator>
  <cp:lastModifiedBy>Eugenia Hatziangeli</cp:lastModifiedBy>
  <cp:revision>114</cp:revision>
  <dcterms:created xsi:type="dcterms:W3CDTF">2009-03-09T17:39:17Z</dcterms:created>
  <dcterms:modified xsi:type="dcterms:W3CDTF">2009-03-09T17:40:12Z</dcterms:modified>
</cp:coreProperties>
</file>