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7"/>
  </p:notesMasterIdLst>
  <p:handoutMasterIdLst>
    <p:handoutMasterId r:id="rId8"/>
  </p:handoutMasterIdLst>
  <p:sldIdLst>
    <p:sldId id="1057" r:id="rId2"/>
    <p:sldId id="1058" r:id="rId3"/>
    <p:sldId id="1059" r:id="rId4"/>
    <p:sldId id="1060" r:id="rId5"/>
    <p:sldId id="1061" r:id="rId6"/>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1575" autoAdjust="0"/>
  </p:normalViewPr>
  <p:slideViewPr>
    <p:cSldViewPr>
      <p:cViewPr varScale="1">
        <p:scale>
          <a:sx n="100" d="100"/>
          <a:sy n="100" d="100"/>
        </p:scale>
        <p:origin x="-198" y="-132"/>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12/10/2012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24-11-12</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24-11-12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24-11-12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24-11-12</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24-11-12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24-11-12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24-11-12</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Monday 10</a:t>
            </a:r>
            <a:r>
              <a:rPr lang="en-GB" baseline="30000" dirty="0"/>
              <a:t>th</a:t>
            </a:r>
            <a:r>
              <a:rPr lang="en-GB" dirty="0"/>
              <a:t> December - </a:t>
            </a:r>
            <a:r>
              <a:rPr lang="en-GB" dirty="0" smtClean="0"/>
              <a:t>morning</a:t>
            </a:r>
            <a:endParaRPr lang="en-GB" dirty="0"/>
          </a:p>
        </p:txBody>
      </p:sp>
      <p:sp>
        <p:nvSpPr>
          <p:cNvPr id="3" name="Content Placeholder 2"/>
          <p:cNvSpPr>
            <a:spLocks noGrp="1"/>
          </p:cNvSpPr>
          <p:nvPr>
            <p:ph idx="1"/>
          </p:nvPr>
        </p:nvSpPr>
        <p:spPr/>
        <p:txBody>
          <a:bodyPr/>
          <a:lstStyle/>
          <a:p>
            <a:r>
              <a:rPr lang="en-GB" dirty="0" smtClean="0"/>
              <a:t>08:15 prepare for access</a:t>
            </a:r>
          </a:p>
          <a:p>
            <a:r>
              <a:rPr lang="en-GB" dirty="0" smtClean="0"/>
              <a:t>Access:</a:t>
            </a:r>
            <a:endParaRPr lang="en-GB" dirty="0"/>
          </a:p>
          <a:p>
            <a:pPr lvl="1"/>
            <a:r>
              <a:rPr lang="en-GB" dirty="0" smtClean="0"/>
              <a:t>UJ87 </a:t>
            </a:r>
            <a:r>
              <a:rPr lang="en-GB" dirty="0"/>
              <a:t>for TDI.4R8 fix </a:t>
            </a:r>
            <a:endParaRPr lang="en-GB" dirty="0"/>
          </a:p>
          <a:p>
            <a:pPr lvl="1"/>
            <a:r>
              <a:rPr lang="en-GB" dirty="0" smtClean="0"/>
              <a:t>UX67 </a:t>
            </a:r>
            <a:r>
              <a:rPr lang="en-GB" dirty="0"/>
              <a:t>and PM18 for </a:t>
            </a:r>
            <a:r>
              <a:rPr lang="en-GB" dirty="0" err="1"/>
              <a:t>cryo</a:t>
            </a:r>
            <a:r>
              <a:rPr lang="en-GB" dirty="0"/>
              <a:t> check </a:t>
            </a:r>
            <a:endParaRPr lang="en-GB" dirty="0"/>
          </a:p>
          <a:p>
            <a:pPr lvl="1"/>
            <a:r>
              <a:rPr lang="en-GB" dirty="0" smtClean="0"/>
              <a:t>UX451 </a:t>
            </a:r>
            <a:r>
              <a:rPr lang="en-GB" dirty="0"/>
              <a:t>for checking cabling for BQK </a:t>
            </a:r>
            <a:endParaRPr lang="en-GB" dirty="0"/>
          </a:p>
          <a:p>
            <a:pPr lvl="1"/>
            <a:r>
              <a:rPr lang="en-GB" dirty="0" smtClean="0"/>
              <a:t>ATLAS </a:t>
            </a:r>
            <a:endParaRPr lang="en-GB" dirty="0"/>
          </a:p>
          <a:p>
            <a:pPr lvl="1"/>
            <a:r>
              <a:rPr lang="en-GB" dirty="0" smtClean="0"/>
              <a:t>CMS </a:t>
            </a:r>
            <a:endParaRPr lang="en-GB" dirty="0"/>
          </a:p>
          <a:p>
            <a:pPr lvl="1"/>
            <a:r>
              <a:rPr lang="en-GB" dirty="0" smtClean="0"/>
              <a:t>UJ56 </a:t>
            </a:r>
            <a:r>
              <a:rPr lang="en-GB" dirty="0"/>
              <a:t>for IT </a:t>
            </a:r>
            <a:r>
              <a:rPr lang="en-GB" dirty="0" smtClean="0"/>
              <a:t>alignment </a:t>
            </a:r>
            <a:r>
              <a:rPr lang="en-GB" dirty="0"/>
              <a:t>control system check </a:t>
            </a:r>
            <a:endParaRPr lang="en-GB" dirty="0" smtClean="0"/>
          </a:p>
          <a:p>
            <a:pPr lvl="1"/>
            <a:r>
              <a:rPr lang="en-GB" dirty="0"/>
              <a:t>Intervention on IT.L5 monitoring has been fixed (by reset of crate, crate has been left on internal supply mode, which doesn't compensate for cable length, but this is not considered problematic as the difference is small anyway) </a:t>
            </a:r>
            <a:endParaRPr lang="en-GB" dirty="0"/>
          </a:p>
          <a:p>
            <a:pPr lvl="1"/>
            <a:r>
              <a:rPr lang="en-GB" dirty="0" smtClean="0"/>
              <a:t>UL55 </a:t>
            </a:r>
            <a:r>
              <a:rPr lang="en-GB" dirty="0"/>
              <a:t>for QPS power cycle on </a:t>
            </a:r>
            <a:r>
              <a:rPr lang="en-GB" dirty="0" smtClean="0"/>
              <a:t>B9L5</a:t>
            </a:r>
            <a:r>
              <a:rPr lang="en-GB" dirty="0"/>
              <a:t>	</a:t>
            </a:r>
          </a:p>
          <a:p>
            <a:pPr lvl="2"/>
            <a:r>
              <a:rPr lang="en-GB" dirty="0"/>
              <a:t>Still the same problem on magnet B9L5 after QPS reset.. </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a:t>
            </a:fld>
            <a:endParaRPr lang="en-US"/>
          </a:p>
        </p:txBody>
      </p:sp>
      <p:sp>
        <p:nvSpPr>
          <p:cNvPr id="6" name="Date Placeholder 5"/>
          <p:cNvSpPr>
            <a:spLocks noGrp="1"/>
          </p:cNvSpPr>
          <p:nvPr>
            <p:ph type="dt" sz="half" idx="12"/>
          </p:nvPr>
        </p:nvSpPr>
        <p:spPr/>
        <p:txBody>
          <a:bodyPr/>
          <a:lstStyle/>
          <a:p>
            <a:r>
              <a:rPr lang="en-US" smtClean="0"/>
              <a:t>24-11-12</a:t>
            </a:r>
            <a:endParaRPr lang="en-US" dirty="0"/>
          </a:p>
        </p:txBody>
      </p:sp>
    </p:spTree>
    <p:extLst>
      <p:ext uri="{BB962C8B-B14F-4D97-AF65-F5344CB8AC3E}">
        <p14:creationId xmlns:p14="http://schemas.microsoft.com/office/powerpoint/2010/main" val="1579851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Monday 10</a:t>
            </a:r>
            <a:r>
              <a:rPr lang="en-GB" baseline="30000" dirty="0" smtClean="0"/>
              <a:t>th</a:t>
            </a:r>
            <a:r>
              <a:rPr lang="en-GB" dirty="0" smtClean="0"/>
              <a:t> </a:t>
            </a:r>
            <a:r>
              <a:rPr lang="en-GB" dirty="0"/>
              <a:t>December </a:t>
            </a:r>
            <a:r>
              <a:rPr lang="en-GB" dirty="0" smtClean="0"/>
              <a:t>- afternoon</a:t>
            </a:r>
            <a:endParaRPr lang="en-GB" dirty="0"/>
          </a:p>
        </p:txBody>
      </p:sp>
      <p:sp>
        <p:nvSpPr>
          <p:cNvPr id="3" name="Content Placeholder 2"/>
          <p:cNvSpPr>
            <a:spLocks noGrp="1"/>
          </p:cNvSpPr>
          <p:nvPr>
            <p:ph idx="1"/>
          </p:nvPr>
        </p:nvSpPr>
        <p:spPr/>
        <p:txBody>
          <a:bodyPr/>
          <a:lstStyle/>
          <a:p>
            <a:r>
              <a:rPr lang="en-GB" dirty="0" smtClean="0"/>
              <a:t>11:50 Cycling</a:t>
            </a:r>
          </a:p>
          <a:p>
            <a:r>
              <a:rPr lang="en-GB" dirty="0" smtClean="0"/>
              <a:t>13:00 Injecting probes</a:t>
            </a:r>
          </a:p>
          <a:p>
            <a:r>
              <a:rPr lang="en-GB" dirty="0" smtClean="0"/>
              <a:t>Test ramp, squeeze to 1 m, and collide with new collimator functions</a:t>
            </a:r>
          </a:p>
          <a:p>
            <a:r>
              <a:rPr lang="en-GB" dirty="0" smtClean="0"/>
              <a:t>Beam lost in collision BP</a:t>
            </a:r>
          </a:p>
          <a:p>
            <a:pPr lvl="1"/>
            <a:r>
              <a:rPr lang="en-GB" dirty="0"/>
              <a:t>Orbit from 0.6m does not work well enough --&gt; lost B1. Next time we start from the end of squeeze orbit and set-up the collisions </a:t>
            </a:r>
            <a:r>
              <a:rPr lang="en-GB" dirty="0" smtClean="0"/>
              <a:t>completely</a:t>
            </a:r>
          </a:p>
          <a:p>
            <a:r>
              <a:rPr lang="en-GB" dirty="0" smtClean="0"/>
              <a:t>14:20 Beams dumped</a:t>
            </a:r>
          </a:p>
          <a:p>
            <a:r>
              <a:rPr lang="en-GB" dirty="0" smtClean="0"/>
              <a:t>15:50 re-injecting – 3 </a:t>
            </a:r>
            <a:r>
              <a:rPr lang="en-GB" dirty="0" err="1" smtClean="0"/>
              <a:t>nominals</a:t>
            </a:r>
            <a:r>
              <a:rPr lang="en-GB" dirty="0"/>
              <a:t> </a:t>
            </a:r>
            <a:r>
              <a:rPr lang="en-GB" dirty="0" smtClean="0"/>
              <a:t>through cycle</a:t>
            </a:r>
          </a:p>
          <a:p>
            <a:r>
              <a:rPr lang="en-GB" dirty="0" smtClean="0"/>
              <a:t>17:06 Beam lost on flat-top – cryogenics – heat wave - sector 81 </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2</a:t>
            </a:fld>
            <a:endParaRPr lang="en-US"/>
          </a:p>
        </p:txBody>
      </p:sp>
      <p:sp>
        <p:nvSpPr>
          <p:cNvPr id="6" name="Date Placeholder 5"/>
          <p:cNvSpPr>
            <a:spLocks noGrp="1"/>
          </p:cNvSpPr>
          <p:nvPr>
            <p:ph type="dt" sz="half" idx="12"/>
          </p:nvPr>
        </p:nvSpPr>
        <p:spPr/>
        <p:txBody>
          <a:bodyPr/>
          <a:lstStyle/>
          <a:p>
            <a:r>
              <a:rPr lang="en-US" smtClean="0"/>
              <a:t>24-11-12</a:t>
            </a:r>
            <a:endParaRPr lang="en-US" dirty="0"/>
          </a:p>
        </p:txBody>
      </p:sp>
    </p:spTree>
    <p:extLst>
      <p:ext uri="{BB962C8B-B14F-4D97-AF65-F5344CB8AC3E}">
        <p14:creationId xmlns:p14="http://schemas.microsoft.com/office/powerpoint/2010/main" val="320477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 10</a:t>
            </a:r>
            <a:r>
              <a:rPr lang="en-GB" baseline="30000" dirty="0" smtClean="0"/>
              <a:t>th</a:t>
            </a:r>
            <a:r>
              <a:rPr lang="en-GB" dirty="0" smtClean="0"/>
              <a:t> to Tues </a:t>
            </a:r>
            <a:r>
              <a:rPr lang="en-GB" dirty="0"/>
              <a:t>11</a:t>
            </a:r>
            <a:r>
              <a:rPr lang="en-GB" baseline="30000" dirty="0"/>
              <a:t>th</a:t>
            </a:r>
            <a:r>
              <a:rPr lang="en-GB" dirty="0"/>
              <a:t> December </a:t>
            </a:r>
          </a:p>
        </p:txBody>
      </p:sp>
      <p:sp>
        <p:nvSpPr>
          <p:cNvPr id="3" name="Content Placeholder 2"/>
          <p:cNvSpPr>
            <a:spLocks noGrp="1"/>
          </p:cNvSpPr>
          <p:nvPr>
            <p:ph idx="1"/>
          </p:nvPr>
        </p:nvSpPr>
        <p:spPr/>
        <p:txBody>
          <a:bodyPr/>
          <a:lstStyle/>
          <a:p>
            <a:r>
              <a:rPr lang="en-GB" dirty="0" smtClean="0"/>
              <a:t>22:40 </a:t>
            </a:r>
            <a:r>
              <a:rPr lang="en-GB" dirty="0" err="1" smtClean="0"/>
              <a:t>Cryo</a:t>
            </a:r>
            <a:r>
              <a:rPr lang="en-GB" dirty="0" smtClean="0"/>
              <a:t>-start – given with reservations – front still propagating through the arc</a:t>
            </a:r>
          </a:p>
          <a:p>
            <a:pPr lvl="1"/>
            <a:r>
              <a:rPr lang="en-GB" dirty="0" smtClean="0"/>
              <a:t>Cycling again</a:t>
            </a:r>
          </a:p>
          <a:p>
            <a:r>
              <a:rPr lang="en-GB" dirty="0" smtClean="0"/>
              <a:t>Set-up at 450 </a:t>
            </a:r>
            <a:r>
              <a:rPr lang="en-GB" dirty="0" err="1" smtClean="0"/>
              <a:t>GeV</a:t>
            </a:r>
            <a:r>
              <a:rPr lang="en-GB" dirty="0" smtClean="0"/>
              <a:t>: TDI.4L2</a:t>
            </a:r>
          </a:p>
          <a:p>
            <a:pPr lvl="1"/>
            <a:r>
              <a:rPr lang="en-GB" dirty="0" smtClean="0"/>
              <a:t>Error on upper left limit – couldn’t retract – piquet (</a:t>
            </a:r>
            <a:r>
              <a:rPr lang="en-GB" dirty="0"/>
              <a:t>JEROME, </a:t>
            </a:r>
            <a:r>
              <a:rPr lang="en-GB" dirty="0" smtClean="0"/>
              <a:t>LENDARO) called – noisy LVDT</a:t>
            </a:r>
          </a:p>
          <a:p>
            <a:pPr lvl="1"/>
            <a:r>
              <a:rPr lang="en-GB" dirty="0"/>
              <a:t>S</a:t>
            </a:r>
            <a:r>
              <a:rPr lang="en-GB" dirty="0" smtClean="0"/>
              <a:t>tandard </a:t>
            </a:r>
            <a:r>
              <a:rPr lang="en-GB" dirty="0"/>
              <a:t>LVDT </a:t>
            </a:r>
            <a:r>
              <a:rPr lang="en-GB" dirty="0" smtClean="0"/>
              <a:t>(still) gives </a:t>
            </a:r>
            <a:r>
              <a:rPr lang="en-GB" dirty="0"/>
              <a:t>an interlock on the </a:t>
            </a:r>
            <a:r>
              <a:rPr lang="en-GB" dirty="0" smtClean="0"/>
              <a:t>gap – switch to spare</a:t>
            </a:r>
          </a:p>
          <a:p>
            <a:pPr lvl="1"/>
            <a:r>
              <a:rPr lang="en-GB" dirty="0" smtClean="0"/>
              <a:t>Workaround: open thresholds to parking; move out TDI; re-close</a:t>
            </a:r>
          </a:p>
          <a:p>
            <a:r>
              <a:rPr lang="en-GB" dirty="0" smtClean="0"/>
              <a:t>02:50 Flat-top</a:t>
            </a:r>
          </a:p>
          <a:p>
            <a:r>
              <a:rPr lang="en-GB" dirty="0" smtClean="0"/>
              <a:t>03:30 Looking for collisions (JW assisting from home)</a:t>
            </a:r>
          </a:p>
          <a:p>
            <a:r>
              <a:rPr lang="en-GB" dirty="0" smtClean="0"/>
              <a:t>Incorporated </a:t>
            </a:r>
            <a:r>
              <a:rPr lang="en-GB" dirty="0"/>
              <a:t>the </a:t>
            </a:r>
            <a:r>
              <a:rPr lang="en-GB" dirty="0" err="1"/>
              <a:t>lumi</a:t>
            </a:r>
            <a:r>
              <a:rPr lang="en-GB" dirty="0"/>
              <a:t> scans at the knob level </a:t>
            </a:r>
            <a:r>
              <a:rPr lang="en-GB" dirty="0" smtClean="0"/>
              <a:t>and </a:t>
            </a:r>
            <a:r>
              <a:rPr lang="en-GB" dirty="0"/>
              <a:t>the orbit H and V at the K level. </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3</a:t>
            </a:fld>
            <a:endParaRPr lang="en-US"/>
          </a:p>
        </p:txBody>
      </p:sp>
      <p:sp>
        <p:nvSpPr>
          <p:cNvPr id="6" name="Date Placeholder 5"/>
          <p:cNvSpPr>
            <a:spLocks noGrp="1"/>
          </p:cNvSpPr>
          <p:nvPr>
            <p:ph type="dt" sz="half" idx="12"/>
          </p:nvPr>
        </p:nvSpPr>
        <p:spPr/>
        <p:txBody>
          <a:bodyPr/>
          <a:lstStyle/>
          <a:p>
            <a:r>
              <a:rPr lang="en-US" smtClean="0"/>
              <a:t>24-11-12</a:t>
            </a:r>
            <a:endParaRPr lang="en-US" dirty="0"/>
          </a:p>
        </p:txBody>
      </p:sp>
    </p:spTree>
    <p:extLst>
      <p:ext uri="{BB962C8B-B14F-4D97-AF65-F5344CB8AC3E}">
        <p14:creationId xmlns:p14="http://schemas.microsoft.com/office/powerpoint/2010/main" val="2936840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Tuesday 11</a:t>
            </a:r>
            <a:r>
              <a:rPr lang="en-GB" baseline="30000" dirty="0" smtClean="0"/>
              <a:t>th</a:t>
            </a:r>
            <a:r>
              <a:rPr lang="en-GB" dirty="0" smtClean="0"/>
              <a:t> December - morning</a:t>
            </a:r>
            <a:endParaRPr lang="en-GB" dirty="0"/>
          </a:p>
        </p:txBody>
      </p:sp>
      <p:sp>
        <p:nvSpPr>
          <p:cNvPr id="3" name="Content Placeholder 2"/>
          <p:cNvSpPr>
            <a:spLocks noGrp="1"/>
          </p:cNvSpPr>
          <p:nvPr>
            <p:ph idx="1"/>
          </p:nvPr>
        </p:nvSpPr>
        <p:spPr/>
        <p:txBody>
          <a:bodyPr/>
          <a:lstStyle/>
          <a:p>
            <a:r>
              <a:rPr lang="en-GB" dirty="0" smtClean="0"/>
              <a:t>05:00 Beams dumped</a:t>
            </a:r>
          </a:p>
          <a:p>
            <a:r>
              <a:rPr lang="en-GB" dirty="0" smtClean="0"/>
              <a:t>Back around again with 3 </a:t>
            </a:r>
            <a:r>
              <a:rPr lang="en-GB" dirty="0" err="1" smtClean="0"/>
              <a:t>nominals</a:t>
            </a:r>
            <a:r>
              <a:rPr lang="en-GB" dirty="0" smtClean="0"/>
              <a:t> for collimator set-up</a:t>
            </a:r>
          </a:p>
          <a:p>
            <a:r>
              <a:rPr lang="en-GB" dirty="0" smtClean="0"/>
              <a:t>08:00 Beams colliding – collimator team into action (Stefano and </a:t>
            </a:r>
            <a:r>
              <a:rPr lang="en-GB" dirty="0" err="1" smtClean="0"/>
              <a:t>Gianluca</a:t>
            </a:r>
            <a:r>
              <a:rPr lang="en-GB" dirty="0" smtClean="0"/>
              <a:t>)… </a:t>
            </a:r>
            <a:r>
              <a:rPr lang="en-GB" dirty="0" err="1" smtClean="0"/>
              <a:t>ongoing</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4</a:t>
            </a:fld>
            <a:endParaRPr lang="en-US"/>
          </a:p>
        </p:txBody>
      </p:sp>
      <p:sp>
        <p:nvSpPr>
          <p:cNvPr id="6" name="Date Placeholder 5"/>
          <p:cNvSpPr>
            <a:spLocks noGrp="1"/>
          </p:cNvSpPr>
          <p:nvPr>
            <p:ph type="dt" sz="half" idx="12"/>
          </p:nvPr>
        </p:nvSpPr>
        <p:spPr/>
        <p:txBody>
          <a:bodyPr/>
          <a:lstStyle/>
          <a:p>
            <a:r>
              <a:rPr lang="en-US" smtClean="0"/>
              <a:t>24-11-12</a:t>
            </a:r>
            <a:endParaRPr lang="en-US" dirty="0"/>
          </a:p>
        </p:txBody>
      </p:sp>
    </p:spTree>
    <p:extLst>
      <p:ext uri="{BB962C8B-B14F-4D97-AF65-F5344CB8AC3E}">
        <p14:creationId xmlns:p14="http://schemas.microsoft.com/office/powerpoint/2010/main" val="3284361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a:t>
            </a:r>
            <a:endParaRPr lang="en-GB" dirty="0"/>
          </a:p>
        </p:txBody>
      </p:sp>
      <p:sp>
        <p:nvSpPr>
          <p:cNvPr id="3" name="Content Placeholder 2"/>
          <p:cNvSpPr>
            <a:spLocks noGrp="1"/>
          </p:cNvSpPr>
          <p:nvPr>
            <p:ph idx="1"/>
          </p:nvPr>
        </p:nvSpPr>
        <p:spPr>
          <a:xfrm>
            <a:off x="395420" y="764630"/>
            <a:ext cx="8229600" cy="5111750"/>
          </a:xfrm>
        </p:spPr>
        <p:txBody>
          <a:bodyPr/>
          <a:lstStyle/>
          <a:p>
            <a:r>
              <a:rPr lang="en-GB" dirty="0" smtClean="0"/>
              <a:t>Tertiary set-up in collisions – loss maps at end of exercise</a:t>
            </a:r>
          </a:p>
          <a:p>
            <a:r>
              <a:rPr lang="en-GB" dirty="0" smtClean="0"/>
              <a:t>TCT set-up end squeeze (loss maps &amp; asynchronous dump)</a:t>
            </a:r>
          </a:p>
          <a:p>
            <a:r>
              <a:rPr lang="en-GB" dirty="0" smtClean="0"/>
              <a:t>Plus 1 – 2 fills to finish loss maps (push these to overnight)</a:t>
            </a:r>
          </a:p>
          <a:p>
            <a:r>
              <a:rPr lang="en-GB" dirty="0"/>
              <a:t>C</a:t>
            </a:r>
            <a:r>
              <a:rPr lang="en-GB" dirty="0" smtClean="0"/>
              <a:t>ouple </a:t>
            </a:r>
            <a:r>
              <a:rPr lang="en-GB" dirty="0"/>
              <a:t>of hours today (in between the ramps for the loss maps) during working hours to verify the injection of the h=9 25 ns </a:t>
            </a:r>
            <a:r>
              <a:rPr lang="en-GB" dirty="0" smtClean="0"/>
              <a:t>beam</a:t>
            </a:r>
          </a:p>
          <a:p>
            <a:r>
              <a:rPr lang="en-GB" dirty="0"/>
              <a:t>Once the loss maps are finished Wolfgang and Daniel will need 2-3 hours to set-up the damper with lower bandwidth for minimizing noise in collisions and in particular for the physics run</a:t>
            </a:r>
            <a:r>
              <a:rPr lang="en-GB" dirty="0" smtClean="0"/>
              <a:t>.</a:t>
            </a:r>
          </a:p>
          <a:p>
            <a:r>
              <a:rPr lang="en-GB" dirty="0" smtClean="0"/>
              <a:t>First 25 ns </a:t>
            </a:r>
            <a:r>
              <a:rPr lang="en-GB" smtClean="0"/>
              <a:t>ramp approximately </a:t>
            </a:r>
            <a:r>
              <a:rPr lang="en-GB" dirty="0" smtClean="0"/>
              <a:t>tomorrow morning</a:t>
            </a:r>
            <a:endParaRPr lang="en-GB" dirty="0"/>
          </a:p>
          <a:p>
            <a:endParaRPr lang="en-GB" dirty="0"/>
          </a:p>
          <a:p>
            <a:endParaRPr lang="en-GB" dirty="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5</a:t>
            </a:fld>
            <a:endParaRPr lang="en-US"/>
          </a:p>
        </p:txBody>
      </p:sp>
      <p:sp>
        <p:nvSpPr>
          <p:cNvPr id="6" name="Date Placeholder 5"/>
          <p:cNvSpPr>
            <a:spLocks noGrp="1"/>
          </p:cNvSpPr>
          <p:nvPr>
            <p:ph type="dt" sz="half" idx="12"/>
          </p:nvPr>
        </p:nvSpPr>
        <p:spPr/>
        <p:txBody>
          <a:bodyPr/>
          <a:lstStyle/>
          <a:p>
            <a:r>
              <a:rPr lang="en-US" smtClean="0"/>
              <a:t>24-11-12</a:t>
            </a:r>
            <a:endParaRPr lang="en-US" dirty="0"/>
          </a:p>
        </p:txBody>
      </p:sp>
    </p:spTree>
    <p:extLst>
      <p:ext uri="{BB962C8B-B14F-4D97-AF65-F5344CB8AC3E}">
        <p14:creationId xmlns:p14="http://schemas.microsoft.com/office/powerpoint/2010/main" val="1278504069"/>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59777</TotalTime>
  <Words>424</Words>
  <Application>Microsoft Office PowerPoint</Application>
  <PresentationFormat>On-screen Show (4:3)</PresentationFormat>
  <Paragraphs>58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Pixel</vt:lpstr>
      <vt:lpstr>Monday 10th December - morning</vt:lpstr>
      <vt:lpstr>Monday 10th December - afternoon</vt:lpstr>
      <vt:lpstr>Mon 10th to Tues 11th December </vt:lpstr>
      <vt:lpstr>Tuesday 11th December - morning</vt:lpstr>
      <vt:lpstr>Program</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Mike Lamont</dc:creator>
  <cp:lastModifiedBy>Mike Lamont</cp:lastModifiedBy>
  <cp:revision>2668</cp:revision>
  <dcterms:created xsi:type="dcterms:W3CDTF">2010-04-04T19:37:12Z</dcterms:created>
  <dcterms:modified xsi:type="dcterms:W3CDTF">2012-12-11T07:26:31Z</dcterms:modified>
</cp:coreProperties>
</file>