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vml" ContentType="application/vnd.openxmlformats-officedocument.vmlDrawing"/>
  <Override PartName="/ppt/slideLayouts/slideLayout5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Default Extension="rels" ContentType="application/vnd.openxmlformats-package.relationships+xml"/>
  <Default Extension="gif" ContentType="image/gif"/>
  <Default Extension="pict" ContentType="image/pict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  <p:sldMasterId id="2147483660" r:id="rId2"/>
  </p:sldMasterIdLst>
  <p:notesMasterIdLst>
    <p:notesMasterId r:id="rId8"/>
  </p:notesMasterIdLst>
  <p:sldIdLst>
    <p:sldId id="995" r:id="rId3"/>
    <p:sldId id="1037" r:id="rId4"/>
    <p:sldId id="1071" r:id="rId5"/>
    <p:sldId id="1039" r:id="rId6"/>
    <p:sldId id="1072" r:id="rId7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00"/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012" autoAdjust="0"/>
    <p:restoredTop sz="94706" autoAdjust="0"/>
  </p:normalViewPr>
  <p:slideViewPr>
    <p:cSldViewPr>
      <p:cViewPr>
        <p:scale>
          <a:sx n="100" d="100"/>
          <a:sy n="100" d="100"/>
        </p:scale>
        <p:origin x="-1056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192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2.xml"/><Relationship Id="rId7" Type="http://schemas.openxmlformats.org/officeDocument/2006/relationships/slide" Target="slides/slide5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11/25/12</a:t>
            </a:fld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11/25/12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 algn="ctr"/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>
                <a:solidFill>
                  <a:srgbClr val="00007D"/>
                </a:solidFill>
              </a:rPr>
              <a:pPr/>
              <a:t>11/25/12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7D"/>
              </a:solidFill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Microsoft_Equation1.bin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Sun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day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Morning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25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Nov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Bernhard Holzer, </a:t>
            </a:r>
            <a:r>
              <a:rPr lang="en-GB" sz="1900" kern="0" noProof="0" dirty="0" smtClean="0">
                <a:solidFill>
                  <a:schemeClr val="tx2"/>
                </a:solidFill>
                <a:latin typeface="+mn-lt"/>
              </a:rPr>
              <a:t>Mike Lamont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95400"/>
            <a:ext cx="6936781" cy="6658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Saturday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Morning</a:t>
            </a: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... since 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30h </a:t>
            </a:r>
            <a:r>
              <a:rPr lang="en-US" sz="2000" b="1" i="1" dirty="0" smtClean="0">
                <a:latin typeface="Times New Roman"/>
                <a:cs typeface="Times New Roman"/>
              </a:rPr>
              <a:t> end of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vdm</a:t>
            </a:r>
            <a:r>
              <a:rPr lang="en-US" sz="2000" b="1" i="1" dirty="0" smtClean="0">
                <a:latin typeface="Times New Roman"/>
                <a:cs typeface="Times New Roman"/>
              </a:rPr>
              <a:t> scans, 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            </a:t>
            </a:r>
            <a:r>
              <a:rPr lang="en-US" sz="2000" b="1" i="1" dirty="0" smtClean="0">
                <a:latin typeface="Times New Roman"/>
                <a:cs typeface="Times New Roman"/>
              </a:rPr>
              <a:t>preparing the machine for standard physics fill</a:t>
            </a:r>
          </a:p>
          <a:p>
            <a:pPr lvl="0"/>
            <a:endParaRPr lang="en-US" sz="2000" b="1" i="1" dirty="0" smtClean="0"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08:11h </a:t>
            </a:r>
            <a:r>
              <a:rPr lang="en-US" sz="2000" b="1" i="1" dirty="0" smtClean="0">
                <a:latin typeface="Times New Roman"/>
                <a:cs typeface="Times New Roman"/>
              </a:rPr>
              <a:t> injection physics beams 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problem with BBQ, no tune signal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	wrong gating</a:t>
            </a:r>
          </a:p>
          <a:p>
            <a:pPr lvl="0"/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09:04h 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latin typeface="Times New Roman"/>
                <a:cs typeface="Times New Roman"/>
              </a:rPr>
              <a:t>ramp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09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:40h </a:t>
            </a:r>
            <a:r>
              <a:rPr lang="en-US" sz="2000" b="1" i="1" dirty="0" smtClean="0">
                <a:latin typeface="Times New Roman"/>
                <a:cs typeface="Times New Roman"/>
              </a:rPr>
              <a:t> squeeze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09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:51h </a:t>
            </a:r>
            <a:r>
              <a:rPr lang="en-US" sz="2000" b="1" i="1" dirty="0" smtClean="0">
                <a:latin typeface="Times New Roman"/>
                <a:cs typeface="Times New Roman"/>
              </a:rPr>
              <a:t> stable beams 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L0=6.4*10</a:t>
            </a:r>
            <a:r>
              <a:rPr lang="en-US" sz="2000" b="1" i="1" baseline="30000" dirty="0" smtClean="0">
                <a:latin typeface="Times New Roman"/>
                <a:cs typeface="Times New Roman"/>
              </a:rPr>
              <a:t>33</a:t>
            </a:r>
          </a:p>
          <a:p>
            <a:endParaRPr lang="en-US" sz="2000" b="1" i="1" baseline="30000" dirty="0" smtClean="0">
              <a:latin typeface="Times New Roman"/>
              <a:cs typeface="Times New Roman"/>
            </a:endParaRPr>
          </a:p>
          <a:p>
            <a:endParaRPr lang="en-US" sz="2000" b="1" i="1" baseline="3000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10:00h 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Decision to change SPS 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MKDV3 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switch 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latin typeface="Times New Roman"/>
              <a:cs typeface="Times New Roman"/>
            </a:endParaRPr>
          </a:p>
          <a:p>
            <a:pPr lvl="0"/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895600"/>
            <a:ext cx="4038600" cy="9014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0200" y="3886200"/>
            <a:ext cx="325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emittances</a:t>
            </a:r>
            <a:r>
              <a:rPr lang="en-US" i="1" dirty="0" smtClean="0">
                <a:latin typeface="Times New Roman"/>
                <a:cs typeface="Times New Roman"/>
              </a:rPr>
              <a:t> beam 1 after squeeze</a:t>
            </a:r>
            <a:endParaRPr lang="en-US" i="1" dirty="0"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19600"/>
            <a:ext cx="2561984" cy="175473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96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/>
          <p:cNvSpPr txBox="1">
            <a:spLocks/>
          </p:cNvSpPr>
          <p:nvPr/>
        </p:nvSpPr>
        <p:spPr bwMode="auto">
          <a:xfrm>
            <a:off x="609600" y="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Saturday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Morning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990600"/>
            <a:ext cx="5027263" cy="7140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some “?”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at the abort gab population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all looks fine but ...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klystron 7b1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power seems to drop 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to zero from time to time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further investigation during fill ...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noise on cavity 7 beam 1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	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8600"/>
            <a:ext cx="3464977" cy="2628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109" y="2667000"/>
            <a:ext cx="2796891" cy="22606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>
            <a:off x="3276600" y="2209800"/>
            <a:ext cx="4800600" cy="22860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4495925"/>
            <a:ext cx="3581400" cy="236207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267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/>
          <p:cNvSpPr txBox="1">
            <a:spLocks/>
          </p:cNvSpPr>
          <p:nvPr/>
        </p:nvSpPr>
        <p:spPr bwMode="auto">
          <a:xfrm>
            <a:off x="609600" y="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Satur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day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Late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762000"/>
            <a:ext cx="6063545" cy="938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000" b="1" i="1" kern="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baby sitting</a:t>
            </a: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20:20h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 dump </a:t>
            </a:r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(OP)</a:t>
            </a:r>
          </a:p>
          <a:p>
            <a:endParaRPr lang="en-GB" sz="2000" b="1" i="1" kern="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8000"/>
                </a:solidFill>
                <a:latin typeface="Times New Roman"/>
                <a:cs typeface="Times New Roman"/>
              </a:rPr>
              <a:t>SPS MKDV3 switch has been changed</a:t>
            </a:r>
          </a:p>
          <a:p>
            <a:endParaRPr lang="en-GB" sz="2000" b="1" i="1" kern="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21:11h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... fill pattern with swapped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bunches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again: problems with BBQ, no tune signal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-&gt; piquet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22:16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works again ... but ...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trying to chirp for the ramp ...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switch off gating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:40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 ... basically without BBQ  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GB" sz="2000" b="1" i="1" dirty="0" smtClean="0">
                <a:latin typeface="Times New Roman"/>
                <a:cs typeface="Times New Roman"/>
              </a:rPr>
              <a:t>	</a:t>
            </a:r>
            <a:endParaRPr lang="en-GB" sz="2000" b="1" i="1" dirty="0" smtClean="0">
              <a:latin typeface="Times New Roman"/>
              <a:cs typeface="Times New Roman"/>
            </a:endParaRPr>
          </a:p>
          <a:p>
            <a:endParaRPr lang="en-GB" sz="2000" b="1" i="1" dirty="0" smtClean="0">
              <a:latin typeface="Times New Roman"/>
              <a:cs typeface="Times New Roman"/>
            </a:endParaRPr>
          </a:p>
          <a:p>
            <a:endParaRPr lang="en-GB" sz="8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b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124200" y="1676400"/>
          <a:ext cx="1828800" cy="457200"/>
        </p:xfrm>
        <a:graphic>
          <a:graphicData uri="http://schemas.openxmlformats.org/presentationml/2006/ole">
            <p:oleObj spid="_x0000_s11266" name="Equation" r:id="rId3" imgW="1016000" imgH="254000" progId="Equation.3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42126" t="12685"/>
          <a:stretch>
            <a:fillRect/>
          </a:stretch>
        </p:blipFill>
        <p:spPr>
          <a:xfrm>
            <a:off x="7042917" y="3082877"/>
            <a:ext cx="1948683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l="43484" t="10148" b="5074"/>
          <a:stretch>
            <a:fillRect/>
          </a:stretch>
        </p:blipFill>
        <p:spPr>
          <a:xfrm>
            <a:off x="5518917" y="4606877"/>
            <a:ext cx="1804513" cy="217492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267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/>
          <p:cNvSpPr txBox="1">
            <a:spLocks/>
          </p:cNvSpPr>
          <p:nvPr/>
        </p:nvSpPr>
        <p:spPr bwMode="auto">
          <a:xfrm>
            <a:off x="609600" y="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Satur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day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Night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914400"/>
            <a:ext cx="5117185" cy="56015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35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  </a:t>
            </a:r>
            <a:r>
              <a:rPr lang="en-GB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:40h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flat top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23:30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01:40h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</a:t>
            </a:r>
            <a:r>
              <a:rPr lang="en-US" dirty="0" smtClean="0"/>
              <a:t>Spurious </a:t>
            </a:r>
            <a:r>
              <a:rPr lang="en-US" dirty="0" smtClean="0"/>
              <a:t>BLM trigger at L1, both </a:t>
            </a:r>
            <a:r>
              <a:rPr lang="en-US" dirty="0" smtClean="0"/>
              <a:t>beams</a:t>
            </a:r>
          </a:p>
          <a:p>
            <a:pPr lvl="0"/>
            <a:r>
              <a:rPr lang="en-US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“</a:t>
            </a:r>
            <a:r>
              <a:rPr lang="en-US" i="1" dirty="0" smtClean="0"/>
              <a:t>(</a:t>
            </a:r>
            <a:r>
              <a:rPr lang="en-US" i="1" dirty="0" smtClean="0"/>
              <a:t>lost packet in communication</a:t>
            </a:r>
            <a:r>
              <a:rPr lang="en-US" i="1" dirty="0" smtClean="0"/>
              <a:t>)”</a:t>
            </a:r>
            <a:r>
              <a:rPr lang="en-GB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lang="en-GB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02:50h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new injection, beam 1 ok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03:15h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beam 2 not so good: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losses during injecting in TI8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03:30h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once again: new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Transfer-line trajectory corrected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04:07h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ramp / flat top / squeeze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:50h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stable beams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L</a:t>
            </a:r>
            <a:r>
              <a:rPr lang="en-GB" sz="2000" b="1" i="1" kern="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=7.0*10</a:t>
            </a:r>
            <a:r>
              <a:rPr lang="en-GB" sz="2000" b="1" i="1" kern="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33</a:t>
            </a:r>
            <a:endParaRPr lang="en-GB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194" y="609600"/>
            <a:ext cx="3314806" cy="269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4693" b="57882"/>
          <a:stretch>
            <a:fillRect/>
          </a:stretch>
        </p:blipFill>
        <p:spPr>
          <a:xfrm>
            <a:off x="4876800" y="5334000"/>
            <a:ext cx="4064505" cy="13380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581400"/>
            <a:ext cx="3200400" cy="13335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267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/>
          <p:cNvSpPr txBox="1">
            <a:spLocks/>
          </p:cNvSpPr>
          <p:nvPr/>
        </p:nvSpPr>
        <p:spPr bwMode="auto">
          <a:xfrm>
            <a:off x="609600" y="0"/>
            <a:ext cx="8153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Sun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day Morning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35981" b="35198"/>
          <a:stretch>
            <a:fillRect/>
          </a:stretch>
        </p:blipFill>
        <p:spPr>
          <a:xfrm>
            <a:off x="228600" y="762000"/>
            <a:ext cx="8662914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3733800"/>
            <a:ext cx="231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spurious BLM trigger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4191000"/>
            <a:ext cx="123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TI8 losses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810000"/>
            <a:ext cx="173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</a:t>
            </a:r>
            <a:r>
              <a:rPr lang="en-US" dirty="0" err="1" smtClean="0"/>
              <a:t>vdm</a:t>
            </a:r>
            <a:r>
              <a:rPr lang="en-US" dirty="0" smtClean="0"/>
              <a:t> </a:t>
            </a:r>
            <a:r>
              <a:rPr lang="en-US" dirty="0" err="1" smtClean="0"/>
              <a:t>scnas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0636" y="5156537"/>
            <a:ext cx="41251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Plan: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next fill with enhanced satellites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Monday 06:00 dump for MD#4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2676613"/>
      </p:ext>
    </p:extLst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45409</TotalTime>
  <Words>367</Words>
  <Application>Microsoft Macintosh PowerPoint</Application>
  <PresentationFormat>On-screen Show (4:3)</PresentationFormat>
  <Paragraphs>105</Paragraphs>
  <Slides>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LHCpresentations</vt:lpstr>
      <vt:lpstr>Pixel</vt:lpstr>
      <vt:lpstr>Microsoft Equation</vt:lpstr>
      <vt:lpstr>Slide 1</vt:lpstr>
      <vt:lpstr>Slide 2</vt:lpstr>
      <vt:lpstr>Slide 3</vt:lpstr>
      <vt:lpstr>Slide 4</vt:lpstr>
      <vt:lpstr>Slide 5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2368</cp:revision>
  <cp:lastPrinted>2012-10-22T05:51:34Z</cp:lastPrinted>
  <dcterms:created xsi:type="dcterms:W3CDTF">2012-11-25T05:43:26Z</dcterms:created>
  <dcterms:modified xsi:type="dcterms:W3CDTF">2012-11-25T07:38:01Z</dcterms:modified>
</cp:coreProperties>
</file>