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Default Extension="rels" ContentType="application/vnd.openxmlformats-package.relationships+xml"/>
  <Default Extension="gif" ContentType="image/gif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  <p:sldMasterId id="2147483660" r:id="rId2"/>
  </p:sldMasterIdLst>
  <p:notesMasterIdLst>
    <p:notesMasterId r:id="rId8"/>
  </p:notesMasterIdLst>
  <p:sldIdLst>
    <p:sldId id="995" r:id="rId3"/>
    <p:sldId id="1037" r:id="rId4"/>
    <p:sldId id="1071" r:id="rId5"/>
    <p:sldId id="1039" r:id="rId6"/>
    <p:sldId id="1072" r:id="rId7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0000"/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012" autoAdjust="0"/>
    <p:restoredTop sz="94706" autoAdjust="0"/>
  </p:normalViewPr>
  <p:slideViewPr>
    <p:cSldViewPr>
      <p:cViewPr>
        <p:scale>
          <a:sx n="100" d="100"/>
          <a:sy n="100" d="100"/>
        </p:scale>
        <p:origin x="-1056" y="-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92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2.xml"/><Relationship Id="rId7" Type="http://schemas.openxmlformats.org/officeDocument/2006/relationships/slide" Target="slides/slide5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11/22/12</a:t>
            </a:fld>
            <a:endParaRPr lang="en-US" dirty="0">
              <a:solidFill>
                <a:srgbClr val="00007D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11/22/12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 algn="ctr"/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>
                <a:solidFill>
                  <a:srgbClr val="00007D"/>
                </a:solidFill>
              </a:rPr>
              <a:pPr/>
              <a:t>11/22/12</a:t>
            </a:fld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7D"/>
              </a:solidFill>
            </a:endParaRPr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  <p:sp>
        <p:nvSpPr>
          <p:cNvPr id="8" name="Subtitle 3"/>
          <p:cNvSpPr txBox="1">
            <a:spLocks/>
          </p:cNvSpPr>
          <p:nvPr/>
        </p:nvSpPr>
        <p:spPr bwMode="auto">
          <a:xfrm>
            <a:off x="533400" y="152400"/>
            <a:ext cx="8153400" cy="1143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 </a:t>
            </a:r>
            <a:r>
              <a:rPr lang="en-GB" sz="3200" kern="0" smtClean="0">
                <a:solidFill>
                  <a:srgbClr val="FF0000"/>
                </a:solidFill>
                <a:latin typeface="+mn-lt"/>
              </a:rPr>
              <a:t>Fri</a:t>
            </a:r>
            <a:r>
              <a:rPr lang="en-GB" sz="3200" kern="0" noProof="0" smtClean="0">
                <a:solidFill>
                  <a:srgbClr val="FF0000"/>
                </a:solidFill>
                <a:latin typeface="+mn-lt"/>
              </a:rPr>
              <a:t>day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Morning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23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-Nov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Bernhard Holzer, </a:t>
            </a:r>
            <a:r>
              <a:rPr lang="en-GB" sz="1900" kern="0" noProof="0" dirty="0" smtClean="0">
                <a:solidFill>
                  <a:schemeClr val="tx2"/>
                </a:solidFill>
                <a:latin typeface="+mn-lt"/>
              </a:rPr>
              <a:t>Mike Lamont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295400"/>
            <a:ext cx="7994287" cy="4832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Thursday Morning</a:t>
            </a:r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... since 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02: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30h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000" b="1" i="1" dirty="0" smtClean="0">
                <a:latin typeface="Times New Roman"/>
                <a:cs typeface="Times New Roman"/>
              </a:rPr>
              <a:t> TCT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optimised</a:t>
            </a:r>
            <a:r>
              <a:rPr lang="en-US" sz="2000" b="1" i="1" dirty="0" smtClean="0">
                <a:latin typeface="Times New Roman"/>
                <a:cs typeface="Times New Roman"/>
              </a:rPr>
              <a:t> for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vdM</a:t>
            </a:r>
            <a:r>
              <a:rPr lang="en-US" sz="2000" b="1" i="1" dirty="0" smtClean="0">
                <a:latin typeface="Times New Roman"/>
                <a:cs typeface="Times New Roman"/>
              </a:rPr>
              <a:t> scans</a:t>
            </a:r>
          </a:p>
          <a:p>
            <a:pPr lvl="0"/>
            <a:r>
              <a:rPr lang="en-US" sz="2000" b="1" i="1" dirty="0" smtClean="0">
                <a:latin typeface="Times New Roman"/>
                <a:cs typeface="Times New Roman"/>
              </a:rPr>
              <a:t>	             loss maps for validation done</a:t>
            </a:r>
          </a:p>
          <a:p>
            <a:pPr lvl="0"/>
            <a:endParaRPr lang="en-GB" sz="8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07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:00h 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set up new injection for </a:t>
            </a:r>
            <a:r>
              <a:rPr lang="en-GB" sz="2000" b="1" i="1" kern="0" dirty="0" err="1" smtClean="0">
                <a:latin typeface="Times New Roman"/>
                <a:cs typeface="Times New Roman"/>
              </a:rPr>
              <a:t>vdM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 fill #2 to finish machine preparation</a:t>
            </a:r>
          </a:p>
          <a:p>
            <a:pPr lvl="0"/>
            <a:endParaRPr lang="en-GB" sz="2000" b="1" i="1" kern="0" dirty="0" smtClean="0">
              <a:latin typeface="Times New Roman"/>
              <a:cs typeface="Times New Roman"/>
            </a:endParaRP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08:00h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stable beams, optimising all </a:t>
            </a:r>
            <a:r>
              <a:rPr lang="en-GB" sz="20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IPs</a:t>
            </a:r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    beam mode adjust: scanning the separation bumps for check</a:t>
            </a:r>
          </a:p>
          <a:p>
            <a:pPr lvl="0"/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09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:00h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20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asynch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 dump test: </a:t>
            </a:r>
            <a:r>
              <a:rPr lang="en-GB" sz="2000" b="1" i="1" kern="0" dirty="0" smtClean="0">
                <a:solidFill>
                  <a:srgbClr val="008000"/>
                </a:solidFill>
                <a:latin typeface="Times New Roman"/>
                <a:cs typeface="Times New Roman"/>
              </a:rPr>
              <a:t>ok</a:t>
            </a:r>
          </a:p>
          <a:p>
            <a:pPr lvl="0"/>
            <a:endParaRPr lang="en-US" sz="2000" dirty="0" smtClean="0"/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09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0h </a:t>
            </a:r>
            <a:r>
              <a:rPr lang="en-GB" sz="2000" b="1" i="1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trip of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/>
              <a:t>RQ10</a:t>
            </a:r>
            <a:r>
              <a:rPr lang="en-US" dirty="0" smtClean="0"/>
              <a:t>.</a:t>
            </a:r>
            <a:r>
              <a:rPr lang="en-US" dirty="0" smtClean="0"/>
              <a:t>L8 </a:t>
            </a:r>
            <a:r>
              <a:rPr lang="en-US" dirty="0" smtClean="0"/>
              <a:t>tripped during </a:t>
            </a:r>
            <a:r>
              <a:rPr lang="en-US" dirty="0" smtClean="0"/>
              <a:t>ramp-down</a:t>
            </a:r>
            <a:r>
              <a:rPr lang="en-US" dirty="0" smtClean="0"/>
              <a:t>..</a:t>
            </a:r>
            <a:r>
              <a:rPr lang="en-US" dirty="0" smtClean="0"/>
              <a:t>.</a:t>
            </a:r>
          </a:p>
          <a:p>
            <a:pPr lvl="0"/>
            <a:r>
              <a:rPr lang="en-US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    </a:t>
            </a:r>
            <a:r>
              <a:rPr lang="en-US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Access needed for repair of PC </a:t>
            </a:r>
          </a:p>
          <a:p>
            <a:pPr lvl="0"/>
            <a:r>
              <a:rPr lang="en-US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... </a:t>
            </a:r>
            <a:r>
              <a:rPr lang="en-US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and for ATLAS (gas leak)</a:t>
            </a:r>
          </a:p>
          <a:p>
            <a:pPr lvl="0"/>
            <a:r>
              <a:rPr lang="en-US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 t="32079"/>
          <a:stretch>
            <a:fillRect/>
          </a:stretch>
        </p:blipFill>
        <p:spPr>
          <a:xfrm>
            <a:off x="5943600" y="4191000"/>
            <a:ext cx="2910025" cy="1500897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96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3"/>
          <p:cNvSpPr txBox="1">
            <a:spLocks/>
          </p:cNvSpPr>
          <p:nvPr/>
        </p:nvSpPr>
        <p:spPr bwMode="auto">
          <a:xfrm>
            <a:off x="609600" y="0"/>
            <a:ext cx="8153400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Thurs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day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Morning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990600"/>
            <a:ext cx="5022720" cy="6832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11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:50h </a:t>
            </a:r>
            <a:r>
              <a:rPr lang="en-GB" sz="2000" b="1" i="1" kern="0" dirty="0" err="1" smtClean="0">
                <a:latin typeface="Times New Roman"/>
                <a:cs typeface="Times New Roman"/>
              </a:rPr>
              <a:t>precycle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 </a:t>
            </a:r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14:15h 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injection for </a:t>
            </a:r>
            <a:r>
              <a:rPr lang="en-GB" sz="2000" b="1" i="1" kern="0" dirty="0" err="1" smtClean="0">
                <a:latin typeface="Times New Roman"/>
                <a:cs typeface="Times New Roman"/>
              </a:rPr>
              <a:t>vdm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 scan fill  </a:t>
            </a:r>
            <a:r>
              <a:rPr lang="en-GB" sz="2000" b="1" i="1" kern="0" dirty="0" smtClean="0">
                <a:solidFill>
                  <a:srgbClr val="008000"/>
                </a:solidFill>
                <a:latin typeface="Times New Roman"/>
                <a:cs typeface="Times New Roman"/>
              </a:rPr>
              <a:t>FINALLY</a:t>
            </a:r>
          </a:p>
          <a:p>
            <a:r>
              <a:rPr lang="en-GB" sz="2000" b="1" i="1" kern="0" dirty="0" smtClean="0">
                <a:solidFill>
                  <a:srgbClr val="008000"/>
                </a:solidFill>
                <a:latin typeface="Times New Roman"/>
                <a:cs typeface="Times New Roman"/>
              </a:rPr>
              <a:t>	</a:t>
            </a:r>
            <a:r>
              <a:rPr lang="en-GB" sz="2000" b="1" i="1" kern="0" dirty="0" err="1" smtClean="0">
                <a:latin typeface="Times New Roman"/>
                <a:cs typeface="Times New Roman"/>
              </a:rPr>
              <a:t>emittance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 measurement at injection</a:t>
            </a: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16: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15h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ramp </a:t>
            </a:r>
          </a:p>
          <a:p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17:00h 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adjust &amp; optimisation in all </a:t>
            </a:r>
            <a:r>
              <a:rPr lang="en-GB" sz="2000" b="1" i="1" kern="0" dirty="0" err="1" smtClean="0">
                <a:latin typeface="Times New Roman"/>
                <a:cs typeface="Times New Roman"/>
              </a:rPr>
              <a:t>IPs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. 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17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:45h 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wire scanner </a:t>
            </a:r>
            <a:r>
              <a:rPr lang="en-GB" sz="2000" b="1" i="1" kern="0" dirty="0" err="1" smtClean="0">
                <a:latin typeface="Times New Roman"/>
                <a:cs typeface="Times New Roman"/>
              </a:rPr>
              <a:t>measurment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 at 4 </a:t>
            </a:r>
            <a:r>
              <a:rPr lang="en-GB" sz="2000" b="1" i="1" kern="0" dirty="0" err="1" smtClean="0">
                <a:latin typeface="Times New Roman"/>
                <a:cs typeface="Times New Roman"/>
              </a:rPr>
              <a:t>TeV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:</a:t>
            </a: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latin typeface="Times New Roman"/>
                <a:cs typeface="Times New Roman"/>
              </a:rPr>
              <a:t>	warnings at ≈ 77% </a:t>
            </a: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           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rcRect l="21088" t="16385" b="8193"/>
          <a:stretch>
            <a:fillRect/>
          </a:stretch>
        </p:blipFill>
        <p:spPr>
          <a:xfrm>
            <a:off x="5867400" y="304800"/>
            <a:ext cx="2819400" cy="182531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2547640"/>
            <a:ext cx="2431793" cy="16433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495800"/>
            <a:ext cx="8763000" cy="2056771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 bwMode="auto">
          <a:xfrm>
            <a:off x="3352800" y="4038600"/>
            <a:ext cx="5105400" cy="13716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92676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3"/>
          <p:cNvSpPr txBox="1">
            <a:spLocks/>
          </p:cNvSpPr>
          <p:nvPr/>
        </p:nvSpPr>
        <p:spPr bwMode="auto">
          <a:xfrm>
            <a:off x="609600" y="0"/>
            <a:ext cx="8153400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Thurs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day Late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990600"/>
            <a:ext cx="8087436" cy="9848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2000" b="1" i="1" kern="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17:50h </a:t>
            </a:r>
            <a:r>
              <a:rPr lang="en-US" dirty="0" smtClean="0">
                <a:solidFill>
                  <a:srgbClr val="008000"/>
                </a:solidFill>
              </a:rPr>
              <a:t>Scan </a:t>
            </a:r>
            <a:r>
              <a:rPr lang="en-US" dirty="0" smtClean="0">
                <a:solidFill>
                  <a:srgbClr val="008000"/>
                </a:solidFill>
              </a:rPr>
              <a:t>X plane ATLAS</a:t>
            </a:r>
            <a:r>
              <a:rPr lang="en-US" dirty="0" smtClean="0"/>
              <a:t>: -6 sigma to 6 sigma,</a:t>
            </a:r>
            <a:r>
              <a:rPr lang="en-US" dirty="0" smtClean="0"/>
              <a:t> </a:t>
            </a:r>
          </a:p>
          <a:p>
            <a:r>
              <a:rPr lang="en-US" dirty="0" smtClean="0"/>
              <a:t>	</a:t>
            </a:r>
            <a:r>
              <a:rPr lang="en-US" dirty="0" smtClean="0"/>
              <a:t>step </a:t>
            </a:r>
            <a:r>
              <a:rPr lang="en-US" sz="2000" dirty="0" smtClean="0"/>
              <a:t>of 0.5 sigma</a:t>
            </a:r>
            <a:r>
              <a:rPr lang="en-US" sz="2000" dirty="0" smtClean="0"/>
              <a:t> </a:t>
            </a:r>
          </a:p>
          <a:p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18:20h </a:t>
            </a:r>
            <a:r>
              <a:rPr lang="en-US" dirty="0" smtClean="0">
                <a:solidFill>
                  <a:srgbClr val="008000"/>
                </a:solidFill>
              </a:rPr>
              <a:t>Scan</a:t>
            </a:r>
            <a:r>
              <a:rPr lang="en-US" dirty="0" smtClean="0">
                <a:solidFill>
                  <a:srgbClr val="008000"/>
                </a:solidFill>
              </a:rPr>
              <a:t> Y </a:t>
            </a:r>
            <a:r>
              <a:rPr lang="en-US" dirty="0" smtClean="0">
                <a:solidFill>
                  <a:srgbClr val="008000"/>
                </a:solidFill>
              </a:rPr>
              <a:t>plane ATLAS</a:t>
            </a:r>
            <a:r>
              <a:rPr lang="en-US" dirty="0" smtClean="0"/>
              <a:t>: -6 sigma to 6 sigma, </a:t>
            </a:r>
          </a:p>
          <a:p>
            <a:r>
              <a:rPr lang="en-US" dirty="0" smtClean="0"/>
              <a:t>	step of 0.5 sigma</a:t>
            </a:r>
            <a:r>
              <a:rPr lang="en-US" dirty="0" smtClean="0"/>
              <a:t> </a:t>
            </a:r>
          </a:p>
          <a:p>
            <a:r>
              <a:rPr lang="en-US" b="1" i="1" kern="0" dirty="0" smtClean="0">
                <a:solidFill>
                  <a:srgbClr val="008000"/>
                </a:solidFill>
                <a:latin typeface="Times New Roman"/>
                <a:cs typeface="Times New Roman"/>
              </a:rPr>
              <a:t>	</a:t>
            </a:r>
            <a:r>
              <a:rPr lang="en-US" b="1" i="1" kern="0" dirty="0" smtClean="0">
                <a:latin typeface="Times New Roman"/>
                <a:cs typeface="Times New Roman"/>
              </a:rPr>
              <a:t>... to be repeated twice  </a:t>
            </a:r>
            <a:r>
              <a:rPr lang="en-US" b="1" kern="0" dirty="0" err="1" smtClean="0">
                <a:latin typeface="Times New Roman"/>
                <a:cs typeface="Times New Roman"/>
                <a:sym typeface="Wingdings"/>
              </a:rPr>
              <a:t></a:t>
            </a:r>
            <a:endParaRPr lang="en-US" b="1" kern="0" dirty="0" smtClean="0">
              <a:latin typeface="Times New Roman"/>
              <a:cs typeface="Times New Roman"/>
              <a:sym typeface="Wingdings"/>
            </a:endParaRPr>
          </a:p>
          <a:p>
            <a:endParaRPr lang="en-US" b="1" kern="0" dirty="0" smtClean="0">
              <a:latin typeface="Times New Roman"/>
              <a:cs typeface="Times New Roman"/>
              <a:sym typeface="Wingdings"/>
            </a:endParaRPr>
          </a:p>
          <a:p>
            <a:endParaRPr lang="en-US" b="1" kern="0" dirty="0" smtClean="0">
              <a:latin typeface="Times New Roman"/>
              <a:cs typeface="Times New Roman"/>
              <a:sym typeface="Wingdings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19:15h </a:t>
            </a:r>
            <a:r>
              <a:rPr lang="en-US" dirty="0" smtClean="0">
                <a:solidFill>
                  <a:srgbClr val="FF0000"/>
                </a:solidFill>
              </a:rPr>
              <a:t>CMS </a:t>
            </a:r>
            <a:r>
              <a:rPr lang="en-US" dirty="0" err="1" smtClean="0">
                <a:solidFill>
                  <a:srgbClr val="FF0000"/>
                </a:solidFill>
              </a:rPr>
              <a:t>cryoplant</a:t>
            </a:r>
            <a:r>
              <a:rPr lang="en-US" dirty="0" smtClean="0">
                <a:solidFill>
                  <a:srgbClr val="FF0000"/>
                </a:solidFill>
              </a:rPr>
              <a:t> went </a:t>
            </a:r>
            <a:r>
              <a:rPr lang="en-US" dirty="0" smtClean="0">
                <a:solidFill>
                  <a:srgbClr val="FF0000"/>
                </a:solidFill>
              </a:rPr>
              <a:t>down, CMS </a:t>
            </a:r>
            <a:r>
              <a:rPr lang="en-US" dirty="0" smtClean="0">
                <a:solidFill>
                  <a:srgbClr val="FF0000"/>
                </a:solidFill>
              </a:rPr>
              <a:t>magnet running on Dewar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endParaRPr lang="en-US" b="1" kern="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23:40h 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Beam Dump:</a:t>
            </a: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             loss over threshold at BLM Alarm due to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wirescan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smtClean="0">
                <a:latin typeface="Times New Roman"/>
                <a:cs typeface="Times New Roman"/>
              </a:rPr>
              <a:t>measurement</a:t>
            </a:r>
          </a:p>
          <a:p>
            <a:r>
              <a:rPr lang="en-US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    ??? quoi ???</a:t>
            </a:r>
          </a:p>
          <a:p>
            <a:endParaRPr lang="en-US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00:00h  </a:t>
            </a:r>
            <a:r>
              <a:rPr lang="en-GB" sz="2000" b="1" i="1" dirty="0" smtClean="0">
                <a:latin typeface="Times New Roman"/>
                <a:cs typeface="Times New Roman"/>
              </a:rPr>
              <a:t>Back to Physics Fill: </a:t>
            </a:r>
          </a:p>
          <a:p>
            <a:r>
              <a:rPr lang="en-GB" sz="2000" b="1" i="1" dirty="0" smtClean="0">
                <a:latin typeface="Times New Roman"/>
                <a:cs typeface="Times New Roman"/>
              </a:rPr>
              <a:t>	SPS vacuum problems  -&gt;  conditioning </a:t>
            </a:r>
            <a:r>
              <a:rPr lang="en-GB" sz="2000" b="1" i="1" dirty="0" err="1" smtClean="0">
                <a:latin typeface="Times New Roman"/>
                <a:cs typeface="Times New Roman"/>
              </a:rPr>
              <a:t>efect</a:t>
            </a:r>
            <a:r>
              <a:rPr lang="en-GB" sz="2000" b="1" i="1" dirty="0" smtClean="0">
                <a:latin typeface="Times New Roman"/>
                <a:cs typeface="Times New Roman"/>
              </a:rPr>
              <a:t> for 50ns patterns at </a:t>
            </a:r>
          </a:p>
          <a:p>
            <a:r>
              <a:rPr lang="en-GB" sz="2000" b="1" i="1" dirty="0" smtClean="0">
                <a:latin typeface="Times New Roman"/>
                <a:cs typeface="Times New Roman"/>
              </a:rPr>
              <a:t>	exchanged magnet ? ! </a:t>
            </a:r>
          </a:p>
          <a:p>
            <a:r>
              <a:rPr lang="en-GB" sz="2000" b="1" i="1" dirty="0" smtClean="0">
                <a:latin typeface="Times New Roman"/>
                <a:cs typeface="Times New Roman"/>
              </a:rPr>
              <a:t>	</a:t>
            </a:r>
          </a:p>
          <a:p>
            <a:endParaRPr lang="en-GB" sz="2000" b="1" i="1" dirty="0" smtClean="0">
              <a:latin typeface="Times New Roman"/>
              <a:cs typeface="Times New Roman"/>
            </a:endParaRPr>
          </a:p>
          <a:p>
            <a:endParaRPr lang="en-GB" sz="8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b="1" kern="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           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rcRect l="36958" t="17266" r="28745" b="22521"/>
          <a:stretch>
            <a:fillRect/>
          </a:stretch>
        </p:blipFill>
        <p:spPr>
          <a:xfrm>
            <a:off x="6781800" y="762000"/>
            <a:ext cx="2150591" cy="2950614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9267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3"/>
          <p:cNvSpPr txBox="1">
            <a:spLocks/>
          </p:cNvSpPr>
          <p:nvPr/>
        </p:nvSpPr>
        <p:spPr bwMode="auto">
          <a:xfrm>
            <a:off x="609600" y="0"/>
            <a:ext cx="8153400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Thurs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day Night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914400"/>
            <a:ext cx="5172626" cy="65556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dirty="0" smtClean="0">
                <a:latin typeface="Times New Roman"/>
                <a:cs typeface="Times New Roman"/>
              </a:rPr>
              <a:t>-&gt; go for Loss maps</a:t>
            </a:r>
            <a:endParaRPr lang="en-GB" sz="2000" b="1" i="1" dirty="0" smtClean="0">
              <a:latin typeface="Times New Roman"/>
              <a:cs typeface="Times New Roman"/>
            </a:endParaRPr>
          </a:p>
          <a:p>
            <a:endParaRPr lang="en-GB" sz="2000" b="1" i="1" dirty="0" smtClean="0">
              <a:latin typeface="Times New Roman"/>
              <a:cs typeface="Times New Roman"/>
            </a:endParaRP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02:41h  </a:t>
            </a:r>
            <a:r>
              <a:rPr lang="en-GB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injection </a:t>
            </a:r>
            <a:r>
              <a:rPr lang="en-GB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physics beam</a:t>
            </a: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02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:52h  </a:t>
            </a:r>
            <a:r>
              <a:rPr lang="en-GB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ramp </a:t>
            </a: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03:20h  </a:t>
            </a:r>
            <a:r>
              <a:rPr lang="en-GB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squeeze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03:40h  </a:t>
            </a:r>
            <a:r>
              <a:rPr lang="en-GB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adjust, loss maps</a:t>
            </a:r>
          </a:p>
          <a:p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04:30h  </a:t>
            </a:r>
            <a:r>
              <a:rPr lang="en-GB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beam dump &amp; preparation for new fill</a:t>
            </a:r>
          </a:p>
          <a:p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838200"/>
            <a:ext cx="2361000" cy="19407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058571"/>
            <a:ext cx="4470400" cy="273262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20249789">
            <a:off x="5611154" y="4043884"/>
            <a:ext cx="2490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Wed 8:30 meeting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9267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3"/>
          <p:cNvSpPr txBox="1">
            <a:spLocks/>
          </p:cNvSpPr>
          <p:nvPr/>
        </p:nvSpPr>
        <p:spPr bwMode="auto">
          <a:xfrm>
            <a:off x="609600" y="0"/>
            <a:ext cx="8153400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Thurs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day Night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838200"/>
            <a:ext cx="7913360" cy="772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05:20h  </a:t>
            </a:r>
            <a:r>
              <a:rPr lang="en-US" dirty="0" smtClean="0"/>
              <a:t>trip of RB.A12 at </a:t>
            </a:r>
            <a:r>
              <a:rPr lang="en-US" dirty="0" smtClean="0"/>
              <a:t>standby</a:t>
            </a:r>
          </a:p>
          <a:p>
            <a:pPr lvl="0"/>
            <a:endParaRPr lang="en-US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07:15h 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SPS problem with MKDV3 switch </a:t>
            </a:r>
            <a:r>
              <a:rPr lang="en-US" sz="2000" b="1" i="1" dirty="0" smtClean="0">
                <a:latin typeface="Times New Roman"/>
                <a:cs typeface="Times New Roman"/>
              </a:rPr>
              <a:t>(since ≈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midnight) </a:t>
            </a: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i.e. another dump Kicker switch which is degrading</a:t>
            </a: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exchange being prepared, time estimate: 6h </a:t>
            </a:r>
          </a:p>
          <a:p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b="1" i="1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000" b="1" i="1" smtClean="0">
                <a:solidFill>
                  <a:srgbClr val="008000"/>
                </a:solidFill>
                <a:latin typeface="Times New Roman"/>
                <a:cs typeface="Times New Roman"/>
              </a:rPr>
              <a:t>Latest Status &amp; PLAN</a:t>
            </a:r>
            <a:r>
              <a:rPr lang="en-US" sz="20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: </a:t>
            </a:r>
          </a:p>
          <a:p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07:30h   </a:t>
            </a:r>
            <a:r>
              <a:rPr lang="en-GB" sz="2000" b="1" i="1" kern="0" dirty="0" smtClean="0">
                <a:solidFill>
                  <a:srgbClr val="008000"/>
                </a:solidFill>
                <a:latin typeface="Times New Roman"/>
                <a:cs typeface="Times New Roman"/>
              </a:rPr>
              <a:t>* </a:t>
            </a:r>
            <a:r>
              <a:rPr lang="en-US" sz="2000" b="1" i="1" dirty="0" smtClean="0">
                <a:latin typeface="Times New Roman"/>
                <a:cs typeface="Times New Roman"/>
              </a:rPr>
              <a:t>prepare for finishing the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vdm</a:t>
            </a:r>
            <a:r>
              <a:rPr lang="en-US" sz="2000" b="1" i="1" dirty="0" smtClean="0">
                <a:latin typeface="Times New Roman"/>
                <a:cs typeface="Times New Roman"/>
              </a:rPr>
              <a:t> scans for ALICE &amp; CMS</a:t>
            </a:r>
          </a:p>
          <a:p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*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hoping CMS will be ready around 11:00h</a:t>
            </a: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*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hoping that the SPS switch will do it for a couple of injections</a:t>
            </a:r>
          </a:p>
          <a:p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*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during the LHC </a:t>
            </a:r>
            <a:r>
              <a:rPr lang="en-US" sz="2000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vdms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switch exchange in SPS</a:t>
            </a:r>
          </a:p>
          <a:p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*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Afternoon: </a:t>
            </a: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  finally back home for good and simple physics runs</a:t>
            </a: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</a:p>
          <a:p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92676613"/>
      </p:ext>
    </p:extLst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45221</TotalTime>
  <Words>457</Words>
  <Application>Microsoft Macintosh PowerPoint</Application>
  <PresentationFormat>On-screen Show (4:3)</PresentationFormat>
  <Paragraphs>118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LHCpresentations</vt:lpstr>
      <vt:lpstr>Pixel</vt:lpstr>
      <vt:lpstr>Slide 1</vt:lpstr>
      <vt:lpstr>Slide 2</vt:lpstr>
      <vt:lpstr>Slide 3</vt:lpstr>
      <vt:lpstr>Slide 4</vt:lpstr>
      <vt:lpstr>Slide 5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Bernhard Holzer</cp:lastModifiedBy>
  <cp:revision>2362</cp:revision>
  <cp:lastPrinted>2012-10-22T05:51:34Z</cp:lastPrinted>
  <dcterms:created xsi:type="dcterms:W3CDTF">2012-11-22T21:48:40Z</dcterms:created>
  <dcterms:modified xsi:type="dcterms:W3CDTF">2012-11-23T06:41:45Z</dcterms:modified>
</cp:coreProperties>
</file>