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045" r:id="rId2"/>
    <p:sldId id="1037" r:id="rId3"/>
    <p:sldId id="1038" r:id="rId4"/>
    <p:sldId id="1039" r:id="rId5"/>
    <p:sldId id="1040" r:id="rId6"/>
    <p:sldId id="1041" r:id="rId7"/>
    <p:sldId id="1046" r:id="rId8"/>
    <p:sldId id="1042" r:id="rId9"/>
    <p:sldId id="1043" r:id="rId10"/>
    <p:sldId id="1044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99" d="100"/>
          <a:sy n="99" d="100"/>
        </p:scale>
        <p:origin x="-228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19-10-12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19-10-12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the most productive 24 hours on record</a:t>
            </a:r>
            <a:endParaRPr lang="en-GB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556740"/>
            <a:ext cx="867657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October 19</a:t>
            </a:r>
            <a:r>
              <a:rPr lang="en-GB" baseline="30000" dirty="0" smtClean="0"/>
              <a:t>th</a:t>
            </a:r>
            <a:r>
              <a:rPr lang="en-GB" dirty="0" smtClean="0"/>
              <a:t> -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07:30 CS </a:t>
            </a:r>
            <a:r>
              <a:rPr lang="en-GB" dirty="0" smtClean="0"/>
              <a:t>status ok now for S78 after </a:t>
            </a:r>
            <a:r>
              <a:rPr lang="en-GB" dirty="0" err="1" smtClean="0"/>
              <a:t>WorldFIP</a:t>
            </a:r>
            <a:r>
              <a:rPr lang="en-GB" dirty="0" smtClean="0"/>
              <a:t> intervention in UJ83</a:t>
            </a:r>
            <a:r>
              <a:rPr lang="en-GB" dirty="0" smtClean="0"/>
              <a:t>.</a:t>
            </a:r>
          </a:p>
          <a:p>
            <a:r>
              <a:rPr lang="en-GB" dirty="0" smtClean="0"/>
              <a:t>07:45 Cycling </a:t>
            </a:r>
          </a:p>
          <a:p>
            <a:endParaRPr lang="en-GB" dirty="0" smtClean="0"/>
          </a:p>
          <a:p>
            <a:r>
              <a:rPr lang="en-GB" dirty="0" smtClean="0"/>
              <a:t>Will fill for physics </a:t>
            </a:r>
          </a:p>
          <a:p>
            <a:pPr lvl="1"/>
            <a:r>
              <a:rPr lang="en-GB" dirty="0" smtClean="0"/>
              <a:t>With high bandwidth ADT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19</a:t>
            </a:r>
            <a:r>
              <a:rPr lang="en-GB" baseline="30000" dirty="0" smtClean="0"/>
              <a:t>th</a:t>
            </a:r>
            <a:r>
              <a:rPr lang="en-GB" dirty="0" smtClean="0"/>
              <a:t> October -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96690"/>
            <a:ext cx="8229600" cy="3312175"/>
          </a:xfrm>
        </p:spPr>
        <p:txBody>
          <a:bodyPr/>
          <a:lstStyle/>
          <a:p>
            <a:r>
              <a:rPr lang="en-GB" dirty="0" smtClean="0"/>
              <a:t>08:15 OP dump of fill 3194</a:t>
            </a:r>
          </a:p>
          <a:p>
            <a:pPr lvl="1"/>
            <a:r>
              <a:rPr lang="en-GB" dirty="0" smtClean="0"/>
              <a:t>164 pb</a:t>
            </a:r>
            <a:r>
              <a:rPr lang="en-GB" baseline="30000" dirty="0" smtClean="0"/>
              <a:t>-1</a:t>
            </a:r>
            <a:r>
              <a:rPr lang="en-GB" dirty="0" smtClean="0"/>
              <a:t> in 12h36m</a:t>
            </a:r>
          </a:p>
          <a:p>
            <a:r>
              <a:rPr lang="en-GB" dirty="0" smtClean="0"/>
              <a:t>RB.A23 QPS controller communication problem solved with a "soft" reset.</a:t>
            </a:r>
          </a:p>
          <a:p>
            <a:r>
              <a:rPr lang="en-GB" dirty="0" smtClean="0"/>
              <a:t>RQ8.L1B1 </a:t>
            </a:r>
            <a:r>
              <a:rPr lang="en-GB" dirty="0" smtClean="0"/>
              <a:t>and 2 tripped during </a:t>
            </a:r>
            <a:r>
              <a:rPr lang="en-GB" dirty="0" smtClean="0"/>
              <a:t>ramp-down</a:t>
            </a:r>
          </a:p>
          <a:p>
            <a:pPr lvl="1"/>
            <a:r>
              <a:rPr lang="en-GB" dirty="0" smtClean="0"/>
              <a:t>Access required – decide to clear list</a:t>
            </a:r>
          </a:p>
          <a:p>
            <a:r>
              <a:rPr lang="en-GB" dirty="0" smtClean="0"/>
              <a:t>10:00 Start access...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for: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Power Converter S81 for Q8. </a:t>
            </a:r>
          </a:p>
          <a:p>
            <a:r>
              <a:rPr lang="en-GB" dirty="0" smtClean="0"/>
              <a:t>B2 BGI by </a:t>
            </a:r>
            <a:r>
              <a:rPr lang="en-GB" dirty="0" err="1" smtClean="0"/>
              <a:t>Mariuz</a:t>
            </a:r>
            <a:r>
              <a:rPr lang="en-GB" dirty="0" smtClean="0"/>
              <a:t> </a:t>
            </a:r>
          </a:p>
          <a:p>
            <a:r>
              <a:rPr lang="en-GB" dirty="0" smtClean="0"/>
              <a:t>BSRT by </a:t>
            </a:r>
            <a:r>
              <a:rPr lang="en-GB" dirty="0" err="1" smtClean="0"/>
              <a:t>Aurelie</a:t>
            </a:r>
            <a:r>
              <a:rPr lang="en-GB" dirty="0" smtClean="0"/>
              <a:t> </a:t>
            </a:r>
          </a:p>
          <a:p>
            <a:r>
              <a:rPr lang="en-GB" dirty="0" smtClean="0"/>
              <a:t>ATLAS &amp; CMS </a:t>
            </a:r>
          </a:p>
          <a:p>
            <a:r>
              <a:rPr lang="en-GB" dirty="0" smtClean="0"/>
              <a:t>Roman </a:t>
            </a:r>
            <a:r>
              <a:rPr lang="en-GB" dirty="0" smtClean="0"/>
              <a:t>Pots </a:t>
            </a:r>
            <a:r>
              <a:rPr lang="en-GB" dirty="0" smtClean="0"/>
              <a:t>- TOTEM</a:t>
            </a:r>
            <a:endParaRPr lang="en-GB" dirty="0" smtClean="0"/>
          </a:p>
          <a:p>
            <a:r>
              <a:rPr lang="en-GB" dirty="0" smtClean="0"/>
              <a:t>Serge </a:t>
            </a:r>
            <a:r>
              <a:rPr lang="en-GB" dirty="0" err="1" smtClean="0"/>
              <a:t>di</a:t>
            </a:r>
            <a:r>
              <a:rPr lang="en-GB" dirty="0" smtClean="0"/>
              <a:t> Luca </a:t>
            </a:r>
            <a:r>
              <a:rPr lang="en-GB" dirty="0" smtClean="0"/>
              <a:t>called </a:t>
            </a:r>
            <a:r>
              <a:rPr lang="en-GB" dirty="0" smtClean="0"/>
              <a:t>to repair UJ43 pad but was not possible today, on the contrary he took care of other problems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PAD </a:t>
            </a:r>
            <a:r>
              <a:rPr lang="en-GB" dirty="0" smtClean="0"/>
              <a:t>UJ14  &amp; problem </a:t>
            </a:r>
            <a:r>
              <a:rPr lang="en-GB" dirty="0" smtClean="0"/>
              <a:t>with the </a:t>
            </a:r>
            <a:r>
              <a:rPr lang="en-GB" dirty="0" smtClean="0"/>
              <a:t>biometry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19</a:t>
            </a:r>
            <a:r>
              <a:rPr lang="en-GB" baseline="30000" dirty="0" smtClean="0"/>
              <a:t>th</a:t>
            </a:r>
            <a:r>
              <a:rPr lang="en-GB" dirty="0" smtClean="0"/>
              <a:t> October </a:t>
            </a:r>
            <a:r>
              <a:rPr lang="en-GB" dirty="0" smtClean="0"/>
              <a:t>-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12:15 start cycling (twice)</a:t>
            </a:r>
          </a:p>
          <a:p>
            <a:pPr lvl="1"/>
            <a:r>
              <a:rPr lang="en-GB" dirty="0" smtClean="0"/>
              <a:t>Redeployed </a:t>
            </a:r>
            <a:r>
              <a:rPr lang="en-GB" dirty="0" smtClean="0"/>
              <a:t>the </a:t>
            </a:r>
            <a:r>
              <a:rPr lang="en-GB" dirty="0" err="1" smtClean="0"/>
              <a:t>PcInterlock</a:t>
            </a:r>
            <a:r>
              <a:rPr lang="en-GB" dirty="0" smtClean="0"/>
              <a:t> server with improving the stability of the </a:t>
            </a:r>
            <a:r>
              <a:rPr lang="en-GB" dirty="0" err="1" smtClean="0"/>
              <a:t>Lsa</a:t>
            </a:r>
            <a:r>
              <a:rPr lang="en-GB" dirty="0" smtClean="0"/>
              <a:t>-Monitoring. (</a:t>
            </a:r>
            <a:r>
              <a:rPr lang="en-GB" dirty="0" err="1" smtClean="0"/>
              <a:t>Kajetan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Also </a:t>
            </a:r>
            <a:r>
              <a:rPr lang="en-GB" dirty="0" smtClean="0"/>
              <a:t>a new version of </a:t>
            </a:r>
            <a:r>
              <a:rPr lang="en-GB" dirty="0" err="1" smtClean="0"/>
              <a:t>PcInterlock</a:t>
            </a:r>
            <a:r>
              <a:rPr lang="en-GB" dirty="0" smtClean="0"/>
              <a:t> GUI was released, which more clearly displays the sources of the settings. </a:t>
            </a:r>
            <a:endParaRPr lang="en-GB" dirty="0" smtClean="0"/>
          </a:p>
          <a:p>
            <a:r>
              <a:rPr lang="en-GB" dirty="0" smtClean="0"/>
              <a:t>14:15 Ready to inject </a:t>
            </a:r>
          </a:p>
          <a:p>
            <a:pPr lvl="1"/>
            <a:r>
              <a:rPr lang="en-GB" dirty="0" smtClean="0"/>
              <a:t>Some delay – SPS in MD – coasting beam</a:t>
            </a:r>
          </a:p>
          <a:p>
            <a:r>
              <a:rPr lang="en-GB" dirty="0" smtClean="0"/>
              <a:t>15:00 Start RF tuner adjustment</a:t>
            </a:r>
          </a:p>
          <a:p>
            <a:pPr lvl="1"/>
            <a:r>
              <a:rPr lang="en-GB" dirty="0" smtClean="0"/>
              <a:t>We have fine-adjusted the tuners for 11 out of 16 cavities. We have also increased the QL from 60k to 70k on 5 cavities. That should reduce the demanded klystron power in physics, well below the saturation limit (taking place between 180 and 200 kW, klystron dependent). </a:t>
            </a:r>
            <a:r>
              <a:rPr lang="en-GB" dirty="0" smtClean="0"/>
              <a:t>  (Philippe &amp; </a:t>
            </a:r>
            <a:r>
              <a:rPr lang="en-GB" dirty="0" err="1" smtClean="0"/>
              <a:t>Themis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18</a:t>
            </a:r>
            <a:r>
              <a:rPr lang="en-GB" baseline="30000" dirty="0" smtClean="0"/>
              <a:t>th</a:t>
            </a:r>
            <a:r>
              <a:rPr lang="en-GB" dirty="0" smtClean="0"/>
              <a:t> October -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544770"/>
          </a:xfrm>
        </p:spPr>
        <p:txBody>
          <a:bodyPr/>
          <a:lstStyle/>
          <a:p>
            <a:r>
              <a:rPr lang="en-GB" dirty="0" smtClean="0"/>
              <a:t>16:20 RF beams dumped - injecting for physics</a:t>
            </a:r>
          </a:p>
          <a:p>
            <a:pPr lvl="1"/>
            <a:r>
              <a:rPr lang="en-GB" dirty="0" smtClean="0"/>
              <a:t>Some delay, SPS still in MD, beam quality checks needed</a:t>
            </a:r>
          </a:p>
          <a:p>
            <a:pPr lvl="1"/>
            <a:r>
              <a:rPr lang="en-GB" dirty="0" smtClean="0"/>
              <a:t>SPS transmitter fault – partial fill dumped at 19:20</a:t>
            </a:r>
          </a:p>
          <a:p>
            <a:r>
              <a:rPr lang="en-GB" dirty="0" smtClean="0"/>
              <a:t>With </a:t>
            </a:r>
            <a:r>
              <a:rPr lang="en-GB" dirty="0" smtClean="0"/>
              <a:t>beam 1 in, we compared the tune signal in prepare ramp configuration with the BBQ bunch gating ON and OFF. </a:t>
            </a:r>
            <a:endParaRPr lang="en-GB" dirty="0" smtClean="0"/>
          </a:p>
          <a:p>
            <a:pPr lvl="1"/>
            <a:r>
              <a:rPr lang="en-GB" dirty="0" smtClean="0"/>
              <a:t>clear </a:t>
            </a:r>
            <a:r>
              <a:rPr lang="en-GB" dirty="0" smtClean="0"/>
              <a:t>improvement of the signal with the gating ON. S</a:t>
            </a:r>
            <a:r>
              <a:rPr lang="en-GB" dirty="0" smtClean="0"/>
              <a:t>witch </a:t>
            </a:r>
            <a:r>
              <a:rPr lang="en-GB" dirty="0" smtClean="0"/>
              <a:t>off for the next fill. </a:t>
            </a:r>
            <a:endParaRPr lang="en-GB" dirty="0" smtClean="0"/>
          </a:p>
          <a:p>
            <a:r>
              <a:rPr lang="en-GB" dirty="0" smtClean="0"/>
              <a:t>20:30 start ramp </a:t>
            </a:r>
          </a:p>
          <a:p>
            <a:r>
              <a:rPr lang="en-GB" dirty="0" smtClean="0"/>
              <a:t>Ratty squeeze – both beams</a:t>
            </a:r>
          </a:p>
          <a:p>
            <a:r>
              <a:rPr lang="en-GB" dirty="0" smtClean="0"/>
              <a:t>Usual instability B1V at end of squeeze</a:t>
            </a:r>
          </a:p>
          <a:p>
            <a:pPr lvl="1"/>
            <a:r>
              <a:rPr lang="en-GB" dirty="0" smtClean="0"/>
              <a:t>Few bunches end batch – high bandwidth ADT </a:t>
            </a:r>
            <a:r>
              <a:rPr lang="en-GB" dirty="0" err="1" smtClean="0"/>
              <a:t>requierd</a:t>
            </a:r>
            <a:r>
              <a:rPr lang="en-GB" dirty="0" smtClean="0"/>
              <a:t>!</a:t>
            </a:r>
          </a:p>
          <a:p>
            <a:r>
              <a:rPr lang="en-GB" dirty="0" smtClean="0"/>
              <a:t>Beams lost towards end of adjust</a:t>
            </a:r>
          </a:p>
          <a:p>
            <a:pPr lvl="1"/>
            <a:r>
              <a:rPr lang="en-GB" dirty="0" smtClean="0"/>
              <a:t>Loss spike on collimators (B2)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3198 squeeze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  <p:pic>
        <p:nvPicPr>
          <p:cNvPr id="1026" name="Picture 2" descr="http://elogbook.cern.ch/eLogbook/attach_reader?attach_id=13009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836640"/>
            <a:ext cx="7023141" cy="5452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3198 – squeeze and adjust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124680"/>
            <a:ext cx="8127065" cy="481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480" y="6093370"/>
            <a:ext cx="460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B1V – BBQ amplitude - systematic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 Thursday evening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64630"/>
            <a:ext cx="8964610" cy="5111750"/>
          </a:xfrm>
        </p:spPr>
        <p:txBody>
          <a:bodyPr/>
          <a:lstStyle/>
          <a:p>
            <a:r>
              <a:rPr lang="en-GB" dirty="0" smtClean="0"/>
              <a:t>23:10 back at flat top</a:t>
            </a:r>
          </a:p>
          <a:p>
            <a:r>
              <a:rPr lang="en-GB" dirty="0" smtClean="0"/>
              <a:t>Beams lost to QPS </a:t>
            </a:r>
            <a:r>
              <a:rPr lang="en-GB" dirty="0" smtClean="0"/>
              <a:t>trigger - </a:t>
            </a:r>
            <a:r>
              <a:rPr lang="en-GB" dirty="0" smtClean="0"/>
              <a:t>RCS.A12B1 switch </a:t>
            </a:r>
            <a:r>
              <a:rPr lang="en-GB" dirty="0" smtClean="0"/>
              <a:t>problem</a:t>
            </a:r>
          </a:p>
          <a:p>
            <a:pPr lvl="1"/>
            <a:r>
              <a:rPr lang="en-GB" dirty="0" smtClean="0"/>
              <a:t>Needed to reset energy extraction on QPS synoptic, before we could reset the converter. </a:t>
            </a:r>
            <a:r>
              <a:rPr lang="en-GB" dirty="0" smtClean="0"/>
              <a:t>Tried </a:t>
            </a:r>
            <a:r>
              <a:rPr lang="en-GB" dirty="0" smtClean="0"/>
              <a:t>to close switches, did not work, went into fault. </a:t>
            </a:r>
            <a:r>
              <a:rPr lang="en-GB" dirty="0" smtClean="0"/>
              <a:t> Second </a:t>
            </a:r>
            <a:r>
              <a:rPr lang="en-GB" dirty="0" smtClean="0"/>
              <a:t>time around with more resets... no luck. </a:t>
            </a:r>
            <a:br>
              <a:rPr lang="en-GB" dirty="0" smtClean="0"/>
            </a:br>
            <a:r>
              <a:rPr lang="en-GB" dirty="0" smtClean="0"/>
              <a:t>Calling MPE piquet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VINCENT, </a:t>
            </a:r>
            <a:r>
              <a:rPr lang="en-GB" dirty="0" smtClean="0"/>
              <a:t>FROIDBISE In - changed </a:t>
            </a:r>
            <a:r>
              <a:rPr lang="en-GB" dirty="0" smtClean="0"/>
              <a:t>the switch and the card that goes with it but there is still something wrong. G</a:t>
            </a:r>
            <a:r>
              <a:rPr lang="en-GB" dirty="0" smtClean="0"/>
              <a:t>o </a:t>
            </a:r>
            <a:r>
              <a:rPr lang="en-GB" dirty="0" smtClean="0"/>
              <a:t>back to the lab and get spares and then try again. 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  <p:pic>
        <p:nvPicPr>
          <p:cNvPr id="23554" name="Picture 2" descr="http://elogbook.cern.ch/eLogbook/attach_reader?attach_id=13009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40" y="3645030"/>
            <a:ext cx="3240450" cy="3023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Mama told me there’ll be nights like this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5111750"/>
          </a:xfrm>
        </p:spPr>
        <p:txBody>
          <a:bodyPr/>
          <a:lstStyle/>
          <a:p>
            <a:r>
              <a:rPr lang="en-GB" dirty="0" smtClean="0"/>
              <a:t>04:25 RCS.A12B1, switches are closed. </a:t>
            </a:r>
            <a:endParaRPr lang="en-GB" dirty="0" smtClean="0"/>
          </a:p>
          <a:p>
            <a:pPr lvl="1"/>
            <a:r>
              <a:rPr lang="en-GB" dirty="0" smtClean="0"/>
              <a:t>According </a:t>
            </a:r>
            <a:r>
              <a:rPr lang="en-GB" dirty="0" smtClean="0"/>
              <a:t>to Vincent, it was a DQAMS600 card that had a problem. </a:t>
            </a:r>
            <a:r>
              <a:rPr lang="en-GB" dirty="0" smtClean="0"/>
              <a:t>It </a:t>
            </a:r>
            <a:r>
              <a:rPr lang="en-GB" dirty="0" smtClean="0"/>
              <a:t>is the card that handles the communication, probably one input is broken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04:30 PSB has a problem with the 16 MHz cavities, PS and SPS have no </a:t>
            </a:r>
            <a:r>
              <a:rPr lang="en-GB" dirty="0" smtClean="0"/>
              <a:t>beam. </a:t>
            </a:r>
          </a:p>
          <a:p>
            <a:r>
              <a:rPr lang="en-GB" dirty="0" smtClean="0"/>
              <a:t>05:30 </a:t>
            </a:r>
            <a:r>
              <a:rPr lang="en-GB" dirty="0" err="1" smtClean="0"/>
              <a:t>Cryo</a:t>
            </a:r>
            <a:r>
              <a:rPr lang="en-GB" dirty="0" smtClean="0"/>
              <a:t> Start </a:t>
            </a:r>
            <a:r>
              <a:rPr lang="en-GB" dirty="0" smtClean="0"/>
              <a:t>lost / flickering on 78 - could be a </a:t>
            </a:r>
            <a:r>
              <a:rPr lang="en-GB" dirty="0" err="1" smtClean="0"/>
              <a:t>WorldFIP</a:t>
            </a:r>
            <a:r>
              <a:rPr lang="en-GB" dirty="0" smtClean="0"/>
              <a:t> problem. </a:t>
            </a:r>
            <a:endParaRPr lang="en-GB" dirty="0" smtClean="0"/>
          </a:p>
          <a:p>
            <a:pPr lvl="1"/>
            <a:r>
              <a:rPr lang="en-GB" dirty="0" err="1" smtClean="0"/>
              <a:t>Cryo</a:t>
            </a:r>
            <a:r>
              <a:rPr lang="en-GB" dirty="0" smtClean="0"/>
              <a:t> </a:t>
            </a:r>
            <a:r>
              <a:rPr lang="en-GB" dirty="0" smtClean="0"/>
              <a:t>operator will call the best effort service, we take pilots in the meanwhile but will wait for his ok to get the physics beam. </a:t>
            </a:r>
            <a:endParaRPr lang="en-GB" dirty="0" smtClean="0"/>
          </a:p>
          <a:p>
            <a:r>
              <a:rPr lang="en-GB" dirty="0" smtClean="0"/>
              <a:t>06:15 </a:t>
            </a:r>
            <a:r>
              <a:rPr lang="en-GB" dirty="0" err="1" smtClean="0"/>
              <a:t>WorldFIP</a:t>
            </a:r>
            <a:r>
              <a:rPr lang="en-GB" dirty="0" smtClean="0"/>
              <a:t> repeater needs to be exchanged. </a:t>
            </a:r>
            <a:endParaRPr lang="en-GB" dirty="0" smtClean="0"/>
          </a:p>
          <a:p>
            <a:pPr lvl="1"/>
            <a:r>
              <a:rPr lang="en-GB" dirty="0" smtClean="0"/>
              <a:t>Pt </a:t>
            </a:r>
            <a:r>
              <a:rPr lang="en-GB" dirty="0" smtClean="0"/>
              <a:t>8 RE82, best effort support is here. C</a:t>
            </a:r>
            <a:r>
              <a:rPr lang="en-GB" dirty="0" smtClean="0"/>
              <a:t>ontact </a:t>
            </a:r>
            <a:r>
              <a:rPr lang="en-GB" dirty="0" smtClean="0"/>
              <a:t>fire brigade for RP piquet. </a:t>
            </a:r>
            <a:endParaRPr lang="en-GB" dirty="0" smtClean="0"/>
          </a:p>
          <a:p>
            <a:r>
              <a:rPr lang="en-GB" dirty="0" smtClean="0"/>
              <a:t>07:15 Access to PM85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56063</TotalTime>
  <Words>608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Not the most productive 24 hours on record</vt:lpstr>
      <vt:lpstr>Thursday 19th October - morning</vt:lpstr>
      <vt:lpstr>Access for:</vt:lpstr>
      <vt:lpstr>Thursday 19th October - afternoon</vt:lpstr>
      <vt:lpstr>Thursday 18th October - evening</vt:lpstr>
      <vt:lpstr>3198 squeeze</vt:lpstr>
      <vt:lpstr>3198 – squeeze and adjust</vt:lpstr>
      <vt:lpstr>Late Thursday evening</vt:lpstr>
      <vt:lpstr>Mama told me there’ll be nights like this</vt:lpstr>
      <vt:lpstr>Friday October 19th - morning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lamontm</cp:lastModifiedBy>
  <cp:revision>2498</cp:revision>
  <dcterms:created xsi:type="dcterms:W3CDTF">2010-04-04T19:37:12Z</dcterms:created>
  <dcterms:modified xsi:type="dcterms:W3CDTF">2012-10-19T06:21:20Z</dcterms:modified>
</cp:coreProperties>
</file>