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223" r:id="rId2"/>
    <p:sldId id="1229" r:id="rId3"/>
    <p:sldId id="1226" r:id="rId4"/>
    <p:sldId id="1227" r:id="rId5"/>
    <p:sldId id="1228" r:id="rId6"/>
    <p:sldId id="1225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4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9/16/2012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9/16/2012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9/16/2012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Saturday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4752660"/>
          </a:xfrm>
        </p:spPr>
        <p:txBody>
          <a:bodyPr/>
          <a:lstStyle/>
          <a:p>
            <a:r>
              <a:rPr lang="en-US" dirty="0" smtClean="0"/>
              <a:t>10:00 Q20 injection test. </a:t>
            </a:r>
          </a:p>
          <a:p>
            <a:pPr lvl="1"/>
            <a:r>
              <a:rPr lang="en-US" dirty="0" smtClean="0"/>
              <a:t>Problems with the SPS orbit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B1 MKI faulty.</a:t>
            </a:r>
          </a:p>
          <a:p>
            <a:r>
              <a:rPr lang="en-US" dirty="0" smtClean="0"/>
              <a:t>12:00 Stop of Q20, revert back to Q26. </a:t>
            </a:r>
          </a:p>
          <a:p>
            <a:r>
              <a:rPr lang="en-US" dirty="0" smtClean="0"/>
              <a:t>Access for RF and injection kicker. </a:t>
            </a:r>
            <a:r>
              <a:rPr lang="en-US" dirty="0" err="1" smtClean="0"/>
              <a:t>Precycle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14:30 Injection. </a:t>
            </a:r>
          </a:p>
          <a:p>
            <a:r>
              <a:rPr lang="en-US" dirty="0" smtClean="0"/>
              <a:t>15:30 Quick ½ hour access for ATLAS, safety alarm. </a:t>
            </a:r>
          </a:p>
          <a:p>
            <a:r>
              <a:rPr lang="en-US" dirty="0" smtClean="0"/>
              <a:t>16:00 Steering lines, reconfigure RF. </a:t>
            </a:r>
          </a:p>
          <a:p>
            <a:r>
              <a:rPr lang="en-US" dirty="0" smtClean="0"/>
              <a:t>18:10 Filling for physics, 10% reduced intensity.</a:t>
            </a:r>
          </a:p>
          <a:p>
            <a:r>
              <a:rPr lang="en-US" dirty="0" smtClean="0"/>
              <a:t>19:50 </a:t>
            </a:r>
            <a:r>
              <a:rPr lang="en-US" b="1" dirty="0" smtClean="0"/>
              <a:t>Stable beams fill 3067</a:t>
            </a:r>
            <a:r>
              <a:rPr lang="en-US" dirty="0" smtClean="0"/>
              <a:t>, L ~6.3E33 cm-2s-1.</a:t>
            </a:r>
          </a:p>
          <a:p>
            <a:pPr lvl="1"/>
            <a:r>
              <a:rPr lang="en-US" dirty="0" smtClean="0"/>
              <a:t>Both ATLAS and CMS a bit off, some troubles to find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Changes incorporated.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Saturday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4752660"/>
          </a:xfrm>
        </p:spPr>
        <p:txBody>
          <a:bodyPr/>
          <a:lstStyle/>
          <a:p>
            <a:r>
              <a:rPr lang="en-US" dirty="0" smtClean="0"/>
              <a:t>Around 22:50 orbit jump when SPS switched off the TLs (compensator proble</a:t>
            </a:r>
            <a:r>
              <a:rPr lang="en-US" dirty="0" smtClean="0"/>
              <a:t>m). In the upwards direction for LHCB </a:t>
            </a:r>
            <a:r>
              <a:rPr lang="en-US" dirty="0" err="1" smtClean="0"/>
              <a:t>lumi</a:t>
            </a:r>
            <a:r>
              <a:rPr lang="en-US" dirty="0" smtClean="0"/>
              <a:t>.</a:t>
            </a:r>
          </a:p>
          <a:p>
            <a:r>
              <a:rPr lang="en-US" dirty="0" smtClean="0"/>
              <a:t>01:00 One ADT module lost (H1B2).One amplifier </a:t>
            </a:r>
            <a:r>
              <a:rPr lang="en-US" smtClean="0"/>
              <a:t>is disabled until TS3.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1152160"/>
          </a:xfrm>
        </p:spPr>
        <p:txBody>
          <a:bodyPr/>
          <a:lstStyle/>
          <a:p>
            <a:r>
              <a:rPr lang="en-US" dirty="0" smtClean="0"/>
              <a:t>Bad trajectory, source in the SPS. Seems the SPS orbit at 450 </a:t>
            </a:r>
            <a:r>
              <a:rPr lang="en-US" dirty="0" err="1" smtClean="0"/>
              <a:t>GeV</a:t>
            </a:r>
            <a:r>
              <a:rPr lang="en-US" dirty="0" smtClean="0"/>
              <a:t> has changed on Q20.</a:t>
            </a:r>
          </a:p>
          <a:p>
            <a:pPr lvl="1"/>
            <a:r>
              <a:rPr lang="en-US" dirty="0" smtClean="0"/>
              <a:t>Extraction to be revisited…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  <p:sp>
        <p:nvSpPr>
          <p:cNvPr id="1026" name="AutoShape 2" descr="https://ab-dep-op-elogbook.web.cern.ch/ab-dep-op-elogbook/elogbook/secure/attach.php?attachId=1289726&amp;type=png&amp;fname=2012091510305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elogbook.cern.ch/eLogbook/attach_reader?attach_id=12897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2276840"/>
            <a:ext cx="5181840" cy="2081060"/>
          </a:xfrm>
          <a:prstGeom prst="rect">
            <a:avLst/>
          </a:prstGeom>
          <a:noFill/>
        </p:spPr>
      </p:pic>
      <p:pic>
        <p:nvPicPr>
          <p:cNvPr id="1030" name="Picture 6" descr="http://elogbook.cern.ch/eLogbook/attach_reader?attach_id=12897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01" y="4454752"/>
            <a:ext cx="5328739" cy="2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Klystron line 2B1: modulator anode and filament cable swapped, which reduces the load on the suspected faulty HV cable from 25A to a few </a:t>
            </a:r>
            <a:r>
              <a:rPr lang="en-US" dirty="0" err="1" smtClean="0"/>
              <a:t>mA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 will see if this provides a workable temporary solution. </a:t>
            </a:r>
          </a:p>
          <a:p>
            <a:r>
              <a:rPr lang="en-US" dirty="0" smtClean="0"/>
              <a:t>In the last moment before start the ramp, it was realized that the RF voltage partition had not been reverted.</a:t>
            </a:r>
          </a:p>
          <a:p>
            <a:pPr lvl="1"/>
            <a:r>
              <a:rPr lang="en-US" dirty="0" smtClean="0"/>
              <a:t>Fixed by </a:t>
            </a:r>
            <a:r>
              <a:rPr lang="en-US" dirty="0" err="1" smtClean="0"/>
              <a:t>Themis</a:t>
            </a:r>
            <a:r>
              <a:rPr lang="en-US" dirty="0" smtClean="0"/>
              <a:t>. But this required to dump and refill.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2088290"/>
          </a:xfrm>
        </p:spPr>
        <p:txBody>
          <a:bodyPr/>
          <a:lstStyle/>
          <a:p>
            <a:r>
              <a:rPr lang="en-US" dirty="0" smtClean="0"/>
              <a:t>CMS and ATLAS a bit off…</a:t>
            </a:r>
          </a:p>
          <a:p>
            <a:r>
              <a:rPr lang="en-US" dirty="0" smtClean="0"/>
              <a:t>ALICE again limited to ~0.5E30 cm-2s-1.</a:t>
            </a:r>
          </a:p>
          <a:p>
            <a:r>
              <a:rPr lang="en-US" dirty="0" smtClean="0"/>
              <a:t>Initial ‘Luminosity’ signal in </a:t>
            </a:r>
            <a:r>
              <a:rPr lang="en-US" dirty="0" err="1" smtClean="0"/>
              <a:t>LHCb</a:t>
            </a:r>
            <a:r>
              <a:rPr lang="en-US" dirty="0" smtClean="0"/>
              <a:t> very low. Not possible to exceed 2E30 cm-2s-1.</a:t>
            </a:r>
          </a:p>
          <a:p>
            <a:r>
              <a:rPr lang="en-US" dirty="0" smtClean="0"/>
              <a:t>It seems that we were </a:t>
            </a:r>
            <a:r>
              <a:rPr lang="en-US" dirty="0" err="1" smtClean="0"/>
              <a:t>optimising</a:t>
            </a:r>
            <a:r>
              <a:rPr lang="en-US" dirty="0" smtClean="0"/>
              <a:t> on beam-gas?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  <p:pic>
        <p:nvPicPr>
          <p:cNvPr id="25602" name="Picture 2" descr="http://elogbook.cern.ch/eLogbook/attach_reader?attach_id=12898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30" y="3068950"/>
            <a:ext cx="4032560" cy="3218505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9440" y="2996940"/>
            <a:ext cx="3960550" cy="194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~1 hour of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scanning overlap was found (off in both  Xing &amp; Sep).</a:t>
            </a:r>
          </a:p>
          <a:p>
            <a:pPr marL="800100" lvl="1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kern="0" baseline="0" dirty="0" smtClean="0">
                <a:latin typeface="+mn-lt"/>
              </a:rPr>
              <a:t>During </a:t>
            </a:r>
            <a:r>
              <a:rPr lang="en-US" kern="0" dirty="0" smtClean="0">
                <a:latin typeface="+mn-lt"/>
              </a:rPr>
              <a:t>the test of the morning, the scans were OK. Needs more analysis – but the settings were indeed unusual…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If RF holds – physics.</a:t>
            </a:r>
          </a:p>
          <a:p>
            <a:r>
              <a:rPr lang="en-US" dirty="0" smtClean="0"/>
              <a:t>Else:</a:t>
            </a:r>
          </a:p>
          <a:p>
            <a:pPr lvl="1"/>
            <a:r>
              <a:rPr lang="en-US" dirty="0" smtClean="0"/>
              <a:t>Q20 (daytime).</a:t>
            </a:r>
          </a:p>
          <a:p>
            <a:pPr lvl="1"/>
            <a:r>
              <a:rPr lang="en-US" dirty="0" smtClean="0"/>
              <a:t>Optics in ramp (evening).</a:t>
            </a:r>
          </a:p>
          <a:p>
            <a:pPr lvl="1"/>
            <a:r>
              <a:rPr lang="en-US" dirty="0" smtClean="0"/>
              <a:t>2 step collision BP iteration 3 (any time).</a:t>
            </a:r>
          </a:p>
          <a:p>
            <a:pPr lvl="1">
              <a:buNone/>
            </a:pPr>
            <a:r>
              <a:rPr lang="en-US" dirty="0" smtClean="0"/>
              <a:t>	If physics and fill is lost late Sunday night/Monday morning (not worth a refill), insert this test.</a:t>
            </a:r>
          </a:p>
          <a:p>
            <a:r>
              <a:rPr lang="en-US" dirty="0" smtClean="0"/>
              <a:t>Beams dumped Monday at 06:00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9/16/2012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559465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47922</TotalTime>
  <Words>372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Overview Saturday</vt:lpstr>
      <vt:lpstr>Overview Saturday</vt:lpstr>
      <vt:lpstr>Q20</vt:lpstr>
      <vt:lpstr>RF</vt:lpstr>
      <vt:lpstr>Collisions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4081</cp:revision>
  <dcterms:created xsi:type="dcterms:W3CDTF">2010-07-26T05:43:59Z</dcterms:created>
  <dcterms:modified xsi:type="dcterms:W3CDTF">2012-09-16T06:01:48Z</dcterms:modified>
</cp:coreProperties>
</file>