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8"/>
  </p:notesMasterIdLst>
  <p:sldIdLst>
    <p:sldId id="965" r:id="rId2"/>
    <p:sldId id="954" r:id="rId3"/>
    <p:sldId id="955" r:id="rId4"/>
    <p:sldId id="967" r:id="rId5"/>
    <p:sldId id="968" r:id="rId6"/>
    <p:sldId id="969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8/23/12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</a:t>
            </a:r>
            <a:r>
              <a:rPr lang="en-GB" sz="3200" kern="0" noProof="0" dirty="0" err="1" smtClean="0">
                <a:solidFill>
                  <a:srgbClr val="FF0000"/>
                </a:solidFill>
                <a:latin typeface="+mn-lt"/>
              </a:rPr>
              <a:t>ed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23-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5987" b="28605"/>
          <a:stretch>
            <a:fillRect/>
          </a:stretch>
        </p:blipFill>
        <p:spPr>
          <a:xfrm>
            <a:off x="0" y="2664214"/>
            <a:ext cx="9144000" cy="285156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 5:47h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</a:t>
            </a:r>
            <a:r>
              <a:rPr lang="en-GB" sz="2000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CMS solenoid off</a:t>
            </a:r>
            <a:r>
              <a:rPr lang="en-GB" sz="2000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17:51h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, QPS trigger Q4.L1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...” 50 Hz noise on beam 1”.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Cryo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loss of matching section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   during ramp down : </a:t>
            </a:r>
            <a:r>
              <a:rPr lang="en-US" dirty="0" smtClean="0"/>
              <a:t>RD2.R2 tripped</a:t>
            </a:r>
            <a:r>
              <a:rPr lang="en-US" dirty="0" smtClean="0"/>
              <a:t> ... reason unclear</a:t>
            </a: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</a:t>
            </a:r>
            <a:r>
              <a:rPr lang="en-GB" sz="3200" kern="0" noProof="0" dirty="0" err="1" smtClean="0">
                <a:solidFill>
                  <a:srgbClr val="FF0000"/>
                </a:solidFill>
                <a:latin typeface="+mn-lt"/>
              </a:rPr>
              <a:t>ed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/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6428" b="32942"/>
          <a:stretch>
            <a:fillRect/>
          </a:stretch>
        </p:blipFill>
        <p:spPr>
          <a:xfrm>
            <a:off x="4495800" y="1066800"/>
            <a:ext cx="4231259" cy="2196725"/>
          </a:xfrm>
          <a:prstGeom prst="rect">
            <a:avLst/>
          </a:prstGeom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71600" y="2438400"/>
          <a:ext cx="1828800" cy="457200"/>
        </p:xfrm>
        <a:graphic>
          <a:graphicData uri="http://schemas.openxmlformats.org/presentationml/2006/ole">
            <p:oleObj spid="_x0000_s11269" name="Equation" r:id="rId4" imgW="1016000" imgH="254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Wed Late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7239" b="5791"/>
          <a:stretch>
            <a:fillRect/>
          </a:stretch>
        </p:blipFill>
        <p:spPr>
          <a:xfrm>
            <a:off x="3048000" y="1524000"/>
            <a:ext cx="5757186" cy="3853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1066800"/>
            <a:ext cx="5029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Kicker Temperatures after a some long runs: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75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4885" y="1676400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MKI </a:t>
            </a:r>
            <a:r>
              <a:rPr lang="en-US" dirty="0" err="1" smtClean="0"/>
              <a:t>c</a:t>
            </a:r>
            <a:r>
              <a:rPr lang="en-US" dirty="0" smtClean="0"/>
              <a:t> B1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743200"/>
            <a:ext cx="217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1.5 </a:t>
            </a:r>
            <a:r>
              <a:rPr lang="en-US" dirty="0" err="1" smtClean="0"/>
              <a:t>h</a:t>
            </a:r>
            <a:r>
              <a:rPr lang="en-US" dirty="0" smtClean="0"/>
              <a:t> waiting time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Wed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4787530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:27h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physics beam for H9 test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after injection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:57h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start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22:50h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luminosity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54h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CMS solenoid back in business.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6575" t="54512" r="7751" b="3461"/>
          <a:stretch>
            <a:fillRect/>
          </a:stretch>
        </p:blipFill>
        <p:spPr>
          <a:xfrm>
            <a:off x="4953000" y="1371600"/>
            <a:ext cx="3881597" cy="1589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5475" b="37545"/>
          <a:stretch>
            <a:fillRect/>
          </a:stretch>
        </p:blipFill>
        <p:spPr>
          <a:xfrm>
            <a:off x="4871552" y="3657600"/>
            <a:ext cx="3800892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160" y="1095136"/>
            <a:ext cx="7313239" cy="898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:30h beam dump 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prepare for standard fill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01:18h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02:35h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=7.2*10</a:t>
            </a:r>
            <a:r>
              <a:rPr lang="en-GB" sz="2000" b="1" i="1" kern="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33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(ATLAS) 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Emittances</a:t>
            </a:r>
            <a:r>
              <a:rPr lang="en-US" dirty="0" smtClean="0"/>
              <a:t>  B1H </a:t>
            </a:r>
            <a:r>
              <a:rPr lang="en-US" dirty="0" smtClean="0"/>
              <a:t>= </a:t>
            </a:r>
            <a:r>
              <a:rPr lang="en-US" dirty="0" smtClean="0"/>
              <a:t>1.6     B1V </a:t>
            </a:r>
            <a:r>
              <a:rPr lang="en-US" dirty="0" smtClean="0"/>
              <a:t>= </a:t>
            </a:r>
            <a:r>
              <a:rPr lang="en-US" dirty="0" smtClean="0"/>
              <a:t>1.45</a:t>
            </a:r>
          </a:p>
          <a:p>
            <a:r>
              <a:rPr lang="en-US" dirty="0" smtClean="0"/>
              <a:t>                    B2H </a:t>
            </a:r>
            <a:r>
              <a:rPr lang="en-US" dirty="0" smtClean="0"/>
              <a:t>= </a:t>
            </a:r>
            <a:r>
              <a:rPr lang="en-US" dirty="0" smtClean="0"/>
              <a:t>1.65   B2V </a:t>
            </a:r>
            <a:r>
              <a:rPr lang="en-US" dirty="0" smtClean="0"/>
              <a:t>= 1.78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3911" b="35198"/>
          <a:stretch>
            <a:fillRect/>
          </a:stretch>
        </p:blipFill>
        <p:spPr>
          <a:xfrm>
            <a:off x="4114800" y="3657600"/>
            <a:ext cx="4823981" cy="2583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Wed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919320" cy="17851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02:58h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/>
              <a:t>OFB controller down.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 smtClean="0"/>
              <a:t>                                        SIS </a:t>
            </a:r>
            <a:r>
              <a:rPr lang="en-US" sz="1600" dirty="0" smtClean="0"/>
              <a:t>did not receive data for more than 10 min then triggered the dump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    </a:t>
            </a:r>
            <a:r>
              <a:rPr lang="en-US" dirty="0" err="1" smtClean="0">
                <a:latin typeface="Times New Roman"/>
                <a:cs typeface="Times New Roman"/>
              </a:rPr>
              <a:t>expert(s</a:t>
            </a:r>
            <a:r>
              <a:rPr lang="en-US" dirty="0" smtClean="0">
                <a:latin typeface="Times New Roman"/>
                <a:cs typeface="Times New Roman"/>
              </a:rPr>
              <a:t>) called</a:t>
            </a: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04:37h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problem solved</a:t>
            </a:r>
          </a:p>
          <a:p>
            <a:pPr lvl="0"/>
            <a:r>
              <a:rPr lang="en-GB" sz="2000" kern="0" dirty="0" smtClean="0">
                <a:latin typeface="Times New Roman"/>
                <a:cs typeface="Times New Roman"/>
              </a:rPr>
              <a:t>            server </a:t>
            </a:r>
            <a:r>
              <a:rPr lang="en-US" sz="2000" dirty="0" err="1" smtClean="0"/>
              <a:t>cs-ccr-</a:t>
            </a:r>
            <a:r>
              <a:rPr lang="en-US" sz="2000" dirty="0" err="1" smtClean="0"/>
              <a:t>ofc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had to be restarted</a:t>
            </a:r>
          </a:p>
          <a:p>
            <a:pPr lvl="0"/>
            <a:r>
              <a:rPr lang="en-US" sz="2000" kern="0" smtClean="0">
                <a:latin typeface="Times New Roman"/>
                <a:cs typeface="Times New Roman"/>
              </a:rPr>
              <a:t>            (</a:t>
            </a:r>
            <a:r>
              <a:rPr lang="en-US" sz="2000" kern="0" dirty="0" smtClean="0">
                <a:latin typeface="Times New Roman"/>
                <a:cs typeface="Times New Roman"/>
              </a:rPr>
              <a:t>orbit </a:t>
            </a:r>
            <a:r>
              <a:rPr lang="en-US" sz="2000" kern="0" smtClean="0">
                <a:latin typeface="Times New Roman"/>
                <a:cs typeface="Times New Roman"/>
              </a:rPr>
              <a:t>feedback server)</a:t>
            </a:r>
            <a:endParaRPr lang="en-GB" sz="2000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LHC ready for injection ... but no beam from injectors: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LINAC 2 vacuum problem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19843"/>
          <a:stretch>
            <a:fillRect/>
          </a:stretch>
        </p:blipFill>
        <p:spPr>
          <a:xfrm>
            <a:off x="4035506" y="1828800"/>
            <a:ext cx="5032294" cy="220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35105</TotalTime>
  <Words>302</Words>
  <Application>Microsoft Macintosh PowerPoint</Application>
  <PresentationFormat>On-screen Show (4:3)</PresentationFormat>
  <Paragraphs>162</Paragraphs>
  <Slides>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  <vt:lpstr>Slide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2221</cp:revision>
  <dcterms:created xsi:type="dcterms:W3CDTF">2012-08-23T03:48:49Z</dcterms:created>
  <dcterms:modified xsi:type="dcterms:W3CDTF">2012-08-23T04:54:46Z</dcterms:modified>
</cp:coreProperties>
</file>