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presProps.xml" ContentType="application/vnd.openxmlformats-officedocument.presentationml.presProps+xml"/>
  <Default Extension="vml" ContentType="application/vnd.openxmlformats-officedocument.vmlDrawing"/>
  <Default Extension="png" ContentType="image/pn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embeddings/Microsoft_Equation1.bin" ContentType="application/vnd.openxmlformats-officedocument.oleObject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  <Default Extension="gif" ContentType="image/gif"/>
  <Default Extension="pict" ContentType="image/pict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51" r:id="rId1"/>
  </p:sldMasterIdLst>
  <p:notesMasterIdLst>
    <p:notesMasterId r:id="rId8"/>
  </p:notesMasterIdLst>
  <p:sldIdLst>
    <p:sldId id="965" r:id="rId2"/>
    <p:sldId id="966" r:id="rId3"/>
    <p:sldId id="954" r:id="rId4"/>
    <p:sldId id="955" r:id="rId5"/>
    <p:sldId id="967" r:id="rId6"/>
    <p:sldId id="968" r:id="rId7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9900"/>
    <a:srgbClr val="960663"/>
    <a:srgbClr val="FF3300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0370" autoAdjust="0"/>
    <p:restoredTop sz="94706" autoAdjust="0"/>
  </p:normalViewPr>
  <p:slideViewPr>
    <p:cSldViewPr>
      <p:cViewPr>
        <p:scale>
          <a:sx n="100" d="100"/>
          <a:sy n="100" d="100"/>
        </p:scale>
        <p:origin x="-1376" y="-3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136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4F03B3A-2E00-4126-B497-7F355257D099}" type="datetime1">
              <a:rPr lang="en-US" smtClean="0"/>
              <a:pPr>
                <a:defRPr/>
              </a:pPr>
              <a:t>7/26/12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Relationship Id="rId5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29/06/2012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title 3"/>
          <p:cNvSpPr txBox="1">
            <a:spLocks/>
          </p:cNvSpPr>
          <p:nvPr/>
        </p:nvSpPr>
        <p:spPr bwMode="auto">
          <a:xfrm>
            <a:off x="685800" y="0"/>
            <a:ext cx="8153400" cy="1752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LHC Status 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Thu 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Morning 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26-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July</a:t>
            </a: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Bernhard Holzer, Mike Lamont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rcRect b="30450"/>
          <a:stretch>
            <a:fillRect/>
          </a:stretch>
        </p:blipFill>
        <p:spPr>
          <a:xfrm>
            <a:off x="914400" y="1905000"/>
            <a:ext cx="7011902" cy="36576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79688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7" name="Subtitle 3"/>
          <p:cNvSpPr txBox="1">
            <a:spLocks/>
          </p:cNvSpPr>
          <p:nvPr/>
        </p:nvSpPr>
        <p:spPr bwMode="auto">
          <a:xfrm>
            <a:off x="685800" y="0"/>
            <a:ext cx="8153400" cy="990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Wed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Morning</a:t>
            </a: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n-GB" sz="3200" kern="0" dirty="0" smtClean="0">
              <a:solidFill>
                <a:srgbClr val="FF0000"/>
              </a:solidFill>
              <a:latin typeface="+mn-lt"/>
            </a:endParaRPr>
          </a:p>
          <a:p>
            <a:pPr lvl="0" eaLnBrk="0" hangingPunct="0">
              <a:spcBef>
                <a:spcPct val="20000"/>
              </a:spcBef>
              <a:defRPr/>
            </a:pPr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09</a:t>
            </a:r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:</a:t>
            </a:r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0h </a:t>
            </a:r>
            <a:r>
              <a:rPr lang="en-GB" sz="2400" b="1" i="1" kern="0" dirty="0" smtClean="0">
                <a:latin typeface="Times New Roman"/>
                <a:cs typeface="Times New Roman"/>
              </a:rPr>
              <a:t> beam </a:t>
            </a:r>
            <a:r>
              <a:rPr lang="en-GB" sz="2400" b="1" i="1" kern="0" dirty="0" smtClean="0">
                <a:latin typeface="Times New Roman"/>
                <a:cs typeface="Times New Roman"/>
              </a:rPr>
              <a:t>dump ... after a nice long </a:t>
            </a:r>
            <a:r>
              <a:rPr lang="en-GB" sz="2400" b="1" i="1" kern="0" dirty="0" smtClean="0">
                <a:latin typeface="Times New Roman"/>
                <a:cs typeface="Times New Roman"/>
              </a:rPr>
              <a:t>run</a:t>
            </a:r>
          </a:p>
          <a:p>
            <a:pPr lvl="0" eaLnBrk="0" hangingPunct="0">
              <a:spcBef>
                <a:spcPct val="20000"/>
              </a:spcBef>
              <a:defRPr/>
            </a:pPr>
            <a:endParaRPr lang="en-GB" sz="2400" b="1" i="1" kern="0" dirty="0" smtClean="0">
              <a:latin typeface="Times New Roman"/>
              <a:cs typeface="Times New Roman"/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en-GB" sz="800" b="1" i="1" kern="0" dirty="0" smtClean="0">
              <a:latin typeface="Times New Roman"/>
              <a:cs typeface="Times New Roman"/>
            </a:endParaRPr>
          </a:p>
          <a:p>
            <a:pPr lvl="0" eaLnBrk="0" hangingPunct="0">
              <a:spcBef>
                <a:spcPct val="20000"/>
              </a:spcBef>
              <a:defRPr/>
            </a:pPr>
            <a:r>
              <a:rPr lang="en-GB" sz="2400" b="1" i="1" kern="0" dirty="0" smtClean="0">
                <a:latin typeface="Times New Roman"/>
                <a:cs typeface="Times New Roman"/>
              </a:rPr>
              <a:t>pre-cycle, preparing for </a:t>
            </a:r>
            <a:r>
              <a:rPr lang="en-GB" sz="2400" b="1" i="1" kern="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LHCb</a:t>
            </a:r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polarity switch</a:t>
            </a:r>
          </a:p>
          <a:p>
            <a:pPr lvl="0" eaLnBrk="0" hangingPunct="0">
              <a:spcBef>
                <a:spcPct val="20000"/>
              </a:spcBef>
              <a:defRPr/>
            </a:pPr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10:35h </a:t>
            </a:r>
            <a:r>
              <a:rPr lang="en-GB" sz="2400" b="1" i="1" kern="0" dirty="0" smtClean="0">
                <a:latin typeface="Times New Roman"/>
                <a:cs typeface="Times New Roman"/>
              </a:rPr>
              <a:t>injection probe beam</a:t>
            </a:r>
          </a:p>
          <a:p>
            <a:pPr lvl="0" eaLnBrk="0" hangingPunct="0">
              <a:spcBef>
                <a:spcPct val="20000"/>
              </a:spcBef>
              <a:defRPr/>
            </a:pPr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en-GB" sz="24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injection “physics beam” .. again with some minor (?) 	problems</a:t>
            </a:r>
          </a:p>
          <a:p>
            <a:pPr lvl="0" eaLnBrk="0" hangingPunct="0">
              <a:spcBef>
                <a:spcPct val="20000"/>
              </a:spcBef>
              <a:defRPr/>
            </a:pPr>
            <a:endParaRPr lang="en-GB" sz="2400" b="1" i="1" kern="0" dirty="0" smtClean="0">
              <a:latin typeface="Times New Roman"/>
              <a:cs typeface="Times New Roman"/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en-GB" sz="2400" b="1" i="1" kern="0" dirty="0" smtClean="0">
              <a:latin typeface="Times New Roman"/>
              <a:cs typeface="Times New Roman"/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lvl="0" eaLnBrk="0" hangingPunct="0">
              <a:spcBef>
                <a:spcPct val="20000"/>
              </a:spcBef>
              <a:defRPr/>
            </a:pPr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endParaRPr kumimoji="0" lang="en-GB" sz="3200" b="1" i="1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828800" y="1752600"/>
          <a:ext cx="1524000" cy="381000"/>
        </p:xfrm>
        <a:graphic>
          <a:graphicData uri="http://schemas.openxmlformats.org/presentationml/2006/ole">
            <p:oleObj spid="_x0000_s10242" name="Equation" r:id="rId3" imgW="1016000" imgH="254000" progId="Equation.3">
              <p:embed/>
            </p:oleObj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rcRect t="24561" b="10836"/>
          <a:stretch>
            <a:fillRect/>
          </a:stretch>
        </p:blipFill>
        <p:spPr>
          <a:xfrm>
            <a:off x="3581400" y="3886200"/>
            <a:ext cx="2837554" cy="1524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rcRect t="25206" b="13684"/>
          <a:stretch>
            <a:fillRect/>
          </a:stretch>
        </p:blipFill>
        <p:spPr>
          <a:xfrm>
            <a:off x="6141694" y="5029200"/>
            <a:ext cx="2926106" cy="1491171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79688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990600"/>
            <a:ext cx="2616200" cy="213540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4800" y="914400"/>
            <a:ext cx="6478097" cy="109260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11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: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07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h </a:t>
            </a:r>
            <a:r>
              <a:rPr lang="en-GB" sz="2000" b="1" i="1" dirty="0" smtClean="0">
                <a:latin typeface="Times New Roman"/>
                <a:cs typeface="Times New Roman"/>
              </a:rPr>
              <a:t>r</a:t>
            </a:r>
            <a:r>
              <a:rPr lang="en-GB" sz="2000" b="1" i="1" dirty="0" smtClean="0">
                <a:latin typeface="Times New Roman"/>
                <a:cs typeface="Times New Roman"/>
              </a:rPr>
              <a:t>amp / squeeze / adjust </a:t>
            </a: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en-GB" sz="2000" b="1" i="1" kern="0" dirty="0" smtClean="0">
                <a:latin typeface="Times New Roman"/>
                <a:cs typeface="Times New Roman"/>
              </a:rPr>
              <a:t>&amp; luminosity optimisation for </a:t>
            </a:r>
            <a:r>
              <a:rPr lang="en-GB" sz="2000" b="1" i="1" kern="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LHCb</a:t>
            </a:r>
            <a:r>
              <a:rPr lang="en-GB" sz="2000" b="1" i="1" kern="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positive</a:t>
            </a:r>
          </a:p>
          <a:p>
            <a:r>
              <a:rPr lang="en-GB" sz="2000" b="1" i="1" kern="0" dirty="0" smtClean="0">
                <a:solidFill>
                  <a:srgbClr val="008000"/>
                </a:solidFill>
                <a:latin typeface="Times New Roman"/>
                <a:cs typeface="Times New Roman"/>
              </a:rPr>
              <a:t>	... looks like routine </a:t>
            </a:r>
          </a:p>
          <a:p>
            <a:endParaRPr lang="en-GB" sz="2000" b="1" i="1" kern="0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8000"/>
                </a:solidFill>
                <a:latin typeface="Times New Roman"/>
                <a:cs typeface="Times New Roman"/>
              </a:rPr>
              <a:t>	</a:t>
            </a:r>
            <a:r>
              <a:rPr lang="en-GB" sz="2000" b="1" i="1" kern="0" dirty="0" smtClean="0">
                <a:latin typeface="Times New Roman"/>
                <a:cs typeface="Times New Roman"/>
              </a:rPr>
              <a:t>coil functions for the diagonal separation / </a:t>
            </a:r>
          </a:p>
          <a:p>
            <a:r>
              <a:rPr lang="en-GB" sz="2000" b="1" i="1" kern="0" dirty="0" smtClean="0">
                <a:latin typeface="Times New Roman"/>
                <a:cs typeface="Times New Roman"/>
              </a:rPr>
              <a:t>	</a:t>
            </a:r>
            <a:r>
              <a:rPr lang="en-GB" sz="2000" b="1" i="1" kern="0" dirty="0" err="1" smtClean="0">
                <a:latin typeface="Times New Roman"/>
                <a:cs typeface="Times New Roman"/>
              </a:rPr>
              <a:t>leveling</a:t>
            </a:r>
            <a:r>
              <a:rPr lang="en-GB" sz="2000" b="1" i="1" kern="0" dirty="0" smtClean="0">
                <a:latin typeface="Times New Roman"/>
                <a:cs typeface="Times New Roman"/>
              </a:rPr>
              <a:t> now / before</a:t>
            </a:r>
          </a:p>
          <a:p>
            <a:endParaRPr lang="en-GB" sz="2000" b="1" i="1" kern="0" dirty="0" smtClean="0">
              <a:latin typeface="Times New Roman"/>
              <a:cs typeface="Times New Roman"/>
            </a:endParaRPr>
          </a:p>
          <a:p>
            <a:endParaRPr lang="en-GB" sz="2000" b="1" i="1" kern="0" dirty="0" smtClean="0">
              <a:latin typeface="Times New Roman"/>
              <a:cs typeface="Times New Roman"/>
            </a:endParaRPr>
          </a:p>
          <a:p>
            <a:endParaRPr lang="en-GB" sz="2000" b="1" i="1" kern="0" dirty="0" smtClean="0">
              <a:latin typeface="Times New Roman"/>
              <a:cs typeface="Times New Roman"/>
            </a:endParaRPr>
          </a:p>
          <a:p>
            <a:endParaRPr lang="en-GB" sz="2000" b="1" i="1" kern="0" dirty="0" smtClean="0"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13:20h </a:t>
            </a:r>
            <a:r>
              <a:rPr lang="en-GB" sz="2000" b="1" i="1" dirty="0" smtClean="0">
                <a:latin typeface="Times New Roman"/>
                <a:cs typeface="Times New Roman"/>
              </a:rPr>
              <a:t>beam dump </a:t>
            </a:r>
          </a:p>
          <a:p>
            <a:r>
              <a:rPr lang="en-GB" sz="2000" b="1" i="1" kern="0" dirty="0" smtClean="0">
                <a:latin typeface="Times New Roman"/>
                <a:cs typeface="Times New Roman"/>
              </a:rPr>
              <a:t>	preparing for access	2 vacuum pumps</a:t>
            </a:r>
          </a:p>
          <a:p>
            <a:r>
              <a:rPr lang="en-GB" sz="2000" b="1" i="1" kern="0" dirty="0" smtClean="0">
                <a:latin typeface="Times New Roman"/>
                <a:cs typeface="Times New Roman"/>
              </a:rPr>
              <a:t>				</a:t>
            </a:r>
            <a:r>
              <a:rPr lang="en-GB" sz="2000" b="1" i="1" kern="0" dirty="0" err="1" smtClean="0">
                <a:latin typeface="Times New Roman"/>
                <a:cs typeface="Times New Roman"/>
              </a:rPr>
              <a:t>cms</a:t>
            </a:r>
            <a:r>
              <a:rPr lang="en-GB" sz="2000" b="1" i="1" kern="0" dirty="0" smtClean="0">
                <a:latin typeface="Times New Roman"/>
                <a:cs typeface="Times New Roman"/>
              </a:rPr>
              <a:t> </a:t>
            </a:r>
            <a:r>
              <a:rPr lang="en-GB" sz="2000" b="1" i="1" kern="0" dirty="0" err="1" smtClean="0">
                <a:latin typeface="Times New Roman"/>
                <a:cs typeface="Times New Roman"/>
              </a:rPr>
              <a:t>viiiips</a:t>
            </a:r>
            <a:endParaRPr lang="en-GB" sz="2000" b="1" i="1" kern="0" dirty="0" smtClean="0"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latin typeface="Times New Roman"/>
                <a:cs typeface="Times New Roman"/>
              </a:rPr>
              <a:t>				el. filter re-activated .....			</a:t>
            </a:r>
          </a:p>
          <a:p>
            <a:endParaRPr lang="en-GB" sz="2000" b="1" i="1" kern="0" dirty="0" smtClean="0">
              <a:latin typeface="Times New Roman"/>
              <a:cs typeface="Times New Roman"/>
            </a:endParaRPr>
          </a:p>
          <a:p>
            <a:endParaRPr lang="en-GB" sz="2000" b="1" i="1" kern="0" dirty="0" smtClean="0">
              <a:latin typeface="Times New Roman"/>
              <a:cs typeface="Times New Roman"/>
            </a:endParaRPr>
          </a:p>
          <a:p>
            <a:endParaRPr lang="en-GB" sz="2000" b="1" i="1" kern="0" dirty="0" smtClean="0">
              <a:latin typeface="Times New Roman"/>
              <a:cs typeface="Times New Roman"/>
            </a:endParaRPr>
          </a:p>
          <a:p>
            <a:endParaRPr lang="en-GB" sz="2000" b="1" i="1" kern="0" dirty="0" smtClean="0">
              <a:latin typeface="Times New Roman"/>
              <a:cs typeface="Times New Roman"/>
            </a:endParaRPr>
          </a:p>
          <a:p>
            <a:endParaRPr lang="en-GB" sz="2000" b="1" i="1" kern="0" dirty="0" smtClean="0">
              <a:latin typeface="Times New Roman"/>
              <a:cs typeface="Times New Roman"/>
            </a:endParaRPr>
          </a:p>
          <a:p>
            <a:endParaRPr lang="en-GB" sz="2000" b="1" i="1" kern="0" dirty="0" smtClean="0"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sz="2400" b="1" i="1" dirty="0" smtClean="0">
              <a:latin typeface="Times New Roman"/>
              <a:cs typeface="Times New Roman"/>
            </a:endParaRPr>
          </a:p>
          <a:p>
            <a:endParaRPr lang="en-US" sz="2200" b="1" i="1" dirty="0" smtClean="0">
              <a:latin typeface="Times New Roman"/>
              <a:cs typeface="Times New Roman"/>
            </a:endParaRPr>
          </a:p>
          <a:p>
            <a:endParaRPr lang="en-US" sz="2200" b="1" i="1" dirty="0" smtClean="0">
              <a:latin typeface="Times New Roman"/>
              <a:cs typeface="Times New Roman"/>
            </a:endParaRPr>
          </a:p>
          <a:p>
            <a:endParaRPr lang="en-US" sz="2200" b="1" i="1" dirty="0" smtClean="0">
              <a:latin typeface="Times New Roman"/>
              <a:cs typeface="Times New Roman"/>
            </a:endParaRPr>
          </a:p>
          <a:p>
            <a:endParaRPr lang="en-US" sz="2200" b="1" i="1" dirty="0" smtClean="0">
              <a:latin typeface="Times New Roman"/>
              <a:cs typeface="Times New Roman"/>
            </a:endParaRPr>
          </a:p>
          <a:p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endParaRPr lang="en-US" sz="2000" dirty="0"/>
          </a:p>
        </p:txBody>
      </p:sp>
      <p:sp>
        <p:nvSpPr>
          <p:cNvPr id="10" name="Subtitle 3"/>
          <p:cNvSpPr txBox="1">
            <a:spLocks/>
          </p:cNvSpPr>
          <p:nvPr/>
        </p:nvSpPr>
        <p:spPr bwMode="auto">
          <a:xfrm>
            <a:off x="685800" y="0"/>
            <a:ext cx="8153400" cy="990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Wed Morning</a:t>
            </a: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n-GB" sz="3200" kern="0" dirty="0" smtClean="0">
              <a:solidFill>
                <a:srgbClr val="FF0000"/>
              </a:solidFill>
              <a:latin typeface="+mn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2400" b="1" i="1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 </a:t>
            </a:r>
            <a:r>
              <a:rPr kumimoji="0" lang="en-GB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rcRect t="41732"/>
          <a:stretch>
            <a:fillRect/>
          </a:stretch>
        </p:blipFill>
        <p:spPr>
          <a:xfrm>
            <a:off x="3124200" y="2971799"/>
            <a:ext cx="3124200" cy="1638333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20132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29/06/2012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title 3"/>
          <p:cNvSpPr txBox="1">
            <a:spLocks/>
          </p:cNvSpPr>
          <p:nvPr/>
        </p:nvSpPr>
        <p:spPr bwMode="auto">
          <a:xfrm>
            <a:off x="685800" y="0"/>
            <a:ext cx="8153400" cy="990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Wed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Late  </a:t>
            </a: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n-GB" sz="3200" kern="0" dirty="0" smtClean="0">
              <a:solidFill>
                <a:srgbClr val="FF0000"/>
              </a:solidFill>
              <a:latin typeface="+mn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2400" b="1" i="1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 </a:t>
            </a:r>
            <a:r>
              <a:rPr kumimoji="0" lang="en-GB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1066800"/>
            <a:ext cx="4816572" cy="76636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16:32h 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pre-cycle, </a:t>
            </a:r>
          </a:p>
          <a:p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      trip of RQ10.R8 ... </a:t>
            </a:r>
            <a:r>
              <a:rPr lang="en-GB" sz="1400" i="1" kern="0" dirty="0" smtClean="0">
                <a:solidFill>
                  <a:srgbClr val="000000"/>
                </a:solidFill>
                <a:latin typeface="Arial"/>
                <a:cs typeface="Arial"/>
              </a:rPr>
              <a:t>“in</a:t>
            </a:r>
            <a:r>
              <a:rPr lang="en-US" sz="1400" i="1" dirty="0" err="1" smtClean="0">
                <a:latin typeface="Arial"/>
                <a:cs typeface="Arial"/>
              </a:rPr>
              <a:t>verter_over_current</a:t>
            </a:r>
            <a:r>
              <a:rPr lang="en-US" sz="1600" dirty="0" smtClean="0"/>
              <a:t>”</a:t>
            </a:r>
          </a:p>
          <a:p>
            <a:pPr lvl="0"/>
            <a:endParaRPr lang="en-GB" sz="8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lvl="0"/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19:21h 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pre-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cycle, ... back to physics</a:t>
            </a:r>
          </a:p>
          <a:p>
            <a:pPr lvl="0"/>
            <a:endParaRPr lang="en-GB" sz="8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/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20:24h 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injection probe beam</a:t>
            </a:r>
          </a:p>
          <a:p>
            <a:pPr lvl="0"/>
            <a:endParaRPr lang="en-GB" sz="8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/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21:11h 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injection for physics</a:t>
            </a:r>
          </a:p>
          <a:p>
            <a:pPr lvl="0"/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	not without problems:</a:t>
            </a:r>
          </a:p>
          <a:p>
            <a:pPr lvl="0"/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/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/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/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/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/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/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/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21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:40-23:40h 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no beam from SPS </a:t>
            </a:r>
          </a:p>
          <a:p>
            <a:endParaRPr lang="en-US" sz="16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16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GB" sz="2400" b="1" i="1" kern="0" dirty="0" smtClean="0">
                <a:latin typeface="Times New Roman"/>
                <a:cs typeface="Times New Roman"/>
              </a:rPr>
              <a:t> </a:t>
            </a:r>
          </a:p>
          <a:p>
            <a:endParaRPr lang="en-GB" sz="2400" b="1" i="1" kern="0" dirty="0" smtClean="0">
              <a:latin typeface="Times New Roman"/>
              <a:cs typeface="Times New Roman"/>
            </a:endParaRPr>
          </a:p>
          <a:p>
            <a:r>
              <a:rPr lang="en-GB" sz="2400" b="1" i="1" kern="0" dirty="0" smtClean="0">
                <a:latin typeface="Times New Roman"/>
                <a:cs typeface="Times New Roman"/>
              </a:rPr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2438400"/>
            <a:ext cx="4800600" cy="20002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371600" y="4495800"/>
            <a:ext cx="38147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dirty="0" smtClean="0"/>
              <a:t>latch on injection oscillation for beam </a:t>
            </a:r>
            <a:r>
              <a:rPr lang="en-US" sz="1600" i="1" dirty="0" smtClean="0"/>
              <a:t>2</a:t>
            </a:r>
          </a:p>
          <a:p>
            <a:endParaRPr lang="en-US" sz="800" i="1" dirty="0" smtClean="0"/>
          </a:p>
          <a:p>
            <a:r>
              <a:rPr lang="en-US" sz="1600" i="1" dirty="0" smtClean="0"/>
              <a:t>beam dump on orbit </a:t>
            </a:r>
            <a:r>
              <a:rPr lang="en-US" sz="1600" i="1" dirty="0" smtClean="0"/>
              <a:t>excursion </a:t>
            </a:r>
            <a:r>
              <a:rPr lang="en-US" sz="1600" i="1" dirty="0" smtClean="0"/>
              <a:t>interlock </a:t>
            </a:r>
            <a:endParaRPr lang="en-US" sz="1600" i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15538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29/06/2012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title 3"/>
          <p:cNvSpPr txBox="1">
            <a:spLocks/>
          </p:cNvSpPr>
          <p:nvPr/>
        </p:nvSpPr>
        <p:spPr bwMode="auto">
          <a:xfrm>
            <a:off x="685800" y="0"/>
            <a:ext cx="8153400" cy="838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Wed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Night</a:t>
            </a: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n-GB" sz="3200" kern="0" dirty="0" smtClean="0">
              <a:solidFill>
                <a:srgbClr val="FF0000"/>
              </a:solidFill>
              <a:latin typeface="+mn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2400" b="1" i="1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 </a:t>
            </a:r>
            <a:r>
              <a:rPr kumimoji="0" lang="en-GB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600" y="1219200"/>
            <a:ext cx="5638800" cy="4062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dirty="0" smtClean="0"/>
              <a:t>			</a:t>
            </a:r>
          </a:p>
          <a:p>
            <a:r>
              <a:rPr lang="en-US" dirty="0" smtClean="0"/>
              <a:t>	</a:t>
            </a:r>
          </a:p>
          <a:p>
            <a:pPr lvl="0"/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lvl="0"/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lvl="0"/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sz="17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17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4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sz="2000" dirty="0" smtClean="0">
              <a:latin typeface="Times New Roman"/>
              <a:cs typeface="Times New Roman"/>
            </a:endParaRPr>
          </a:p>
          <a:p>
            <a:endParaRPr lang="en-US" sz="2000" dirty="0" smtClean="0">
              <a:latin typeface="Times New Roman"/>
              <a:cs typeface="Times New Roman"/>
            </a:endParaRPr>
          </a:p>
          <a:p>
            <a:endParaRPr lang="en-US" sz="2000" dirty="0" smtClean="0">
              <a:latin typeface="Times New Roman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 t="54734" b="10083"/>
          <a:stretch>
            <a:fillRect/>
          </a:stretch>
        </p:blipFill>
        <p:spPr>
          <a:xfrm>
            <a:off x="3429000" y="1564994"/>
            <a:ext cx="5574061" cy="163540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4800" y="1066800"/>
            <a:ext cx="5664172" cy="43704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00:23h 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still / again large injection oscillations (TL)</a:t>
            </a: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	... related to problem on SPS-ADT ?</a:t>
            </a:r>
          </a:p>
          <a:p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	     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-&gt; Daniel </a:t>
            </a:r>
            <a:r>
              <a:rPr lang="en-GB" sz="2000" b="1" i="1" kern="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Valuch</a:t>
            </a:r>
            <a:endParaRPr lang="en-GB" sz="20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02:10h </a:t>
            </a:r>
            <a:r>
              <a:rPr lang="en-GB" sz="2000" b="1" i="1" kern="0" dirty="0" smtClean="0">
                <a:latin typeface="Times New Roman"/>
                <a:cs typeface="Times New Roman"/>
              </a:rPr>
              <a:t>injection for physics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en-US" i="1" dirty="0" smtClean="0"/>
              <a:t>B1 injection randomly latches</a:t>
            </a:r>
            <a:endParaRPr lang="en-GB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3067" y="4267200"/>
            <a:ext cx="4388533" cy="24384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15538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3"/>
          <p:cNvSpPr txBox="1">
            <a:spLocks/>
          </p:cNvSpPr>
          <p:nvPr/>
        </p:nvSpPr>
        <p:spPr bwMode="auto">
          <a:xfrm>
            <a:off x="685800" y="0"/>
            <a:ext cx="8153400" cy="838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Wed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Night</a:t>
            </a: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n-GB" sz="3200" kern="0" dirty="0" smtClean="0">
              <a:solidFill>
                <a:srgbClr val="FF0000"/>
              </a:solidFill>
              <a:latin typeface="+mn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2400" b="1" i="1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 </a:t>
            </a:r>
            <a:r>
              <a:rPr kumimoji="0" lang="en-GB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143000"/>
            <a:ext cx="3484089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03:26h </a:t>
            </a:r>
            <a:r>
              <a:rPr lang="en-GB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ramp / squeeze / </a:t>
            </a:r>
            <a:r>
              <a:rPr lang="en-GB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adjust</a:t>
            </a:r>
          </a:p>
          <a:p>
            <a:pPr lvl="0"/>
            <a:endParaRPr lang="en-GB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/>
            <a:endParaRPr lang="en-GB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/>
            <a:endParaRPr lang="en-GB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/>
            <a:endParaRPr lang="en-GB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/>
            <a:endParaRPr lang="en-GB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/>
            <a:endParaRPr lang="en-GB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/>
            <a:endParaRPr lang="en-GB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/>
            <a:endParaRPr lang="en-GB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/>
            <a:endParaRPr lang="en-GB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/>
            <a:endParaRPr lang="en-GB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/>
            <a:endParaRPr lang="en-GB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/>
            <a:endParaRPr lang="en-GB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/>
            <a:endParaRPr lang="en-GB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/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04:07h </a:t>
            </a:r>
            <a:r>
              <a:rPr lang="en-GB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stable beams  </a:t>
            </a:r>
            <a:endParaRPr lang="en-GB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 t="5475" b="34416"/>
          <a:stretch>
            <a:fillRect/>
          </a:stretch>
        </p:blipFill>
        <p:spPr>
          <a:xfrm>
            <a:off x="2590800" y="1704398"/>
            <a:ext cx="6144277" cy="324860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34824</TotalTime>
  <Words>317</Words>
  <Application>Microsoft Macintosh PowerPoint</Application>
  <PresentationFormat>On-screen Show (4:3)</PresentationFormat>
  <Paragraphs>144</Paragraphs>
  <Slides>6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LHCpresentations</vt:lpstr>
      <vt:lpstr>Microsoft Equation</vt:lpstr>
      <vt:lpstr>Slide 1</vt:lpstr>
      <vt:lpstr>  </vt:lpstr>
      <vt:lpstr>Slide 3</vt:lpstr>
      <vt:lpstr>Slide 4</vt:lpstr>
      <vt:lpstr>Slide 5</vt:lpstr>
      <vt:lpstr>Slide 6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Bernhard Holzer</cp:lastModifiedBy>
  <cp:revision>2209</cp:revision>
  <dcterms:created xsi:type="dcterms:W3CDTF">2012-07-26T03:44:58Z</dcterms:created>
  <dcterms:modified xsi:type="dcterms:W3CDTF">2012-07-26T04:30:51Z</dcterms:modified>
</cp:coreProperties>
</file>