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presProps.xml" ContentType="application/vnd.openxmlformats-officedocument.presentationml.presProps+xml"/>
  <Default Extension="vml" ContentType="application/vnd.openxmlformats-officedocument.vmlDrawing"/>
  <Default Extension="png" ContentType="image/pn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embeddings/Microsoft_Equation1.bin" ContentType="application/vnd.openxmlformats-officedocument.oleObject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  <Default Extension="gif" ContentType="image/gif"/>
  <Default Extension="pict" ContentType="image/pict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51" r:id="rId1"/>
  </p:sldMasterIdLst>
  <p:notesMasterIdLst>
    <p:notesMasterId r:id="rId8"/>
  </p:notesMasterIdLst>
  <p:sldIdLst>
    <p:sldId id="965" r:id="rId2"/>
    <p:sldId id="966" r:id="rId3"/>
    <p:sldId id="954" r:id="rId4"/>
    <p:sldId id="955" r:id="rId5"/>
    <p:sldId id="967" r:id="rId6"/>
    <p:sldId id="968" r:id="rId7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9900"/>
    <a:srgbClr val="960663"/>
    <a:srgbClr val="FF3300"/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0370" autoAdjust="0"/>
    <p:restoredTop sz="94706" autoAdjust="0"/>
  </p:normalViewPr>
  <p:slideViewPr>
    <p:cSldViewPr>
      <p:cViewPr>
        <p:scale>
          <a:sx n="100" d="100"/>
          <a:sy n="100" d="100"/>
        </p:scale>
        <p:origin x="-1376" y="-4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136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image" Target="../media/image1.gif"/><Relationship Id="rId4" Type="http://schemas.openxmlformats.org/officeDocument/2006/relationships/slideLayout" Target="../slideLayouts/slideLayout4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4F03B3A-2E00-4126-B497-7F355257D099}" type="datetime1">
              <a:rPr lang="en-US" smtClean="0"/>
              <a:pPr>
                <a:defRPr/>
              </a:pPr>
              <a:t>7/24/12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632575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29/06/2012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ubtitle 3"/>
          <p:cNvSpPr txBox="1">
            <a:spLocks/>
          </p:cNvSpPr>
          <p:nvPr/>
        </p:nvSpPr>
        <p:spPr bwMode="auto">
          <a:xfrm>
            <a:off x="685800" y="0"/>
            <a:ext cx="8153400" cy="1752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LHC Status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Tue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Morning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24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-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July</a:t>
            </a: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Bernhard Holzer,</a:t>
            </a: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Mike Lamont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295400"/>
            <a:ext cx="6553200" cy="49149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79688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7" name="Subtitle 3"/>
          <p:cNvSpPr txBox="1">
            <a:spLocks/>
          </p:cNvSpPr>
          <p:nvPr/>
        </p:nvSpPr>
        <p:spPr bwMode="auto">
          <a:xfrm>
            <a:off x="685800" y="0"/>
            <a:ext cx="8153400" cy="990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Mon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Morning</a:t>
            </a: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n-GB" sz="3200" kern="0" dirty="0" smtClean="0">
              <a:solidFill>
                <a:srgbClr val="FF0000"/>
              </a:solidFill>
              <a:latin typeface="+mn-lt"/>
            </a:endParaRPr>
          </a:p>
          <a:p>
            <a:pPr lvl="0" eaLnBrk="0" hangingPunct="0">
              <a:spcBef>
                <a:spcPct val="20000"/>
              </a:spcBef>
              <a:defRPr/>
            </a:pPr>
            <a:r>
              <a:rPr lang="en-GB" sz="24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10</a:t>
            </a:r>
            <a:r>
              <a:rPr lang="en-GB" sz="24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:10h </a:t>
            </a:r>
            <a:r>
              <a:rPr lang="en-GB" sz="2400" b="1" i="1" kern="0" dirty="0" smtClean="0">
                <a:latin typeface="Times New Roman"/>
                <a:cs typeface="Times New Roman"/>
              </a:rPr>
              <a:t>beam dump ... after a nice long run</a:t>
            </a:r>
          </a:p>
          <a:p>
            <a:pPr lvl="0" eaLnBrk="0" hangingPunct="0">
              <a:spcBef>
                <a:spcPct val="20000"/>
              </a:spcBef>
              <a:defRPr/>
            </a:pPr>
            <a:endParaRPr lang="en-GB" sz="2400" b="1" i="1" kern="0" dirty="0" smtClean="0">
              <a:latin typeface="Times New Roman"/>
              <a:cs typeface="Times New Roman"/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en-GB" sz="2400" b="1" i="1" kern="0" dirty="0" smtClean="0">
              <a:latin typeface="Times New Roman"/>
              <a:cs typeface="Times New Roman"/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en-GB" sz="2400" b="1" i="1" kern="0" dirty="0" smtClean="0">
              <a:latin typeface="Times New Roman"/>
              <a:cs typeface="Times New Roman"/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en-GB" sz="2400" b="1" i="1" kern="0" dirty="0" smtClean="0">
              <a:latin typeface="Times New Roman"/>
              <a:cs typeface="Times New Roman"/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en-GB" sz="2400" b="1" i="1" kern="0" dirty="0" smtClean="0">
              <a:latin typeface="Times New Roman"/>
              <a:cs typeface="Times New Roman"/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en-GB" sz="2400" b="1" i="1" kern="0" dirty="0" smtClean="0">
              <a:latin typeface="Times New Roman"/>
              <a:cs typeface="Times New Roman"/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en-GB" sz="2400" b="1" i="1" kern="0" dirty="0" smtClean="0">
              <a:latin typeface="Times New Roman"/>
              <a:cs typeface="Times New Roman"/>
            </a:endParaRPr>
          </a:p>
          <a:p>
            <a:pPr lvl="0" eaLnBrk="0" hangingPunct="0">
              <a:spcBef>
                <a:spcPct val="20000"/>
              </a:spcBef>
              <a:defRPr/>
            </a:pPr>
            <a:r>
              <a:rPr lang="en-GB" sz="2400" b="1" i="1" kern="0" dirty="0" smtClean="0">
                <a:latin typeface="Times New Roman"/>
                <a:cs typeface="Times New Roman"/>
              </a:rPr>
              <a:t>Access for ATLAS  </a:t>
            </a:r>
          </a:p>
          <a:p>
            <a:pPr lvl="0" eaLnBrk="0" hangingPunct="0">
              <a:spcBef>
                <a:spcPct val="20000"/>
              </a:spcBef>
              <a:defRPr/>
            </a:pPr>
            <a:r>
              <a:rPr lang="en-GB" sz="2400" b="1" i="1" kern="0" dirty="0" smtClean="0">
                <a:latin typeface="Times New Roman"/>
                <a:cs typeface="Times New Roman"/>
              </a:rPr>
              <a:t>	     Vacuum point </a:t>
            </a:r>
            <a:r>
              <a:rPr lang="en-GB" sz="2400" b="1" i="1" kern="0" dirty="0" smtClean="0">
                <a:latin typeface="Times New Roman"/>
                <a:cs typeface="Times New Roman"/>
              </a:rPr>
              <a:t>2 (switch back two pumps) </a:t>
            </a:r>
          </a:p>
          <a:p>
            <a:pPr lvl="0" eaLnBrk="0" hangingPunct="0">
              <a:spcBef>
                <a:spcPct val="20000"/>
              </a:spcBef>
              <a:defRPr/>
            </a:pPr>
            <a:r>
              <a:rPr lang="en-GB" sz="2400" b="1" i="1" kern="0" dirty="0" smtClean="0">
                <a:latin typeface="Times New Roman"/>
                <a:cs typeface="Times New Roman"/>
              </a:rPr>
              <a:t>	      ... &amp; CMS</a:t>
            </a:r>
            <a:endParaRPr lang="en-GB" sz="2000" b="1" i="1" kern="0" dirty="0" smtClean="0">
              <a:latin typeface="Times New Roman"/>
              <a:cs typeface="Times New Roman"/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en-GB" sz="24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en-GB" sz="24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en-GB" sz="24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en-GB" sz="24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lvl="0" eaLnBrk="0" hangingPunct="0">
              <a:spcBef>
                <a:spcPct val="20000"/>
              </a:spcBef>
              <a:defRPr/>
            </a:pPr>
            <a:r>
              <a:rPr lang="en-GB" sz="24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n-GB" sz="24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n-GB" sz="24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n-GB" sz="24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n-GB" sz="24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sz="24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endParaRPr kumimoji="0" lang="en-GB" sz="3200" b="1" i="1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rcRect t="5977" b="29030"/>
          <a:stretch>
            <a:fillRect/>
          </a:stretch>
        </p:blipFill>
        <p:spPr>
          <a:xfrm>
            <a:off x="3733800" y="1752600"/>
            <a:ext cx="4903730" cy="2568277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295400" y="1905000"/>
          <a:ext cx="1524000" cy="381000"/>
        </p:xfrm>
        <a:graphic>
          <a:graphicData uri="http://schemas.openxmlformats.org/presentationml/2006/ole">
            <p:oleObj spid="_x0000_s10242" name="Equation" r:id="rId4" imgW="1016000" imgH="254000" progId="Equation.3">
              <p:embed/>
            </p:oleObj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79688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" y="993100"/>
            <a:ext cx="8031907" cy="72327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11:15h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Firebrigade</a:t>
            </a:r>
            <a:r>
              <a:rPr lang="en-US" sz="2000" b="1" i="1" dirty="0" smtClean="0">
                <a:latin typeface="Times New Roman"/>
                <a:cs typeface="Times New Roman"/>
              </a:rPr>
              <a:t>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acces</a:t>
            </a:r>
            <a:r>
              <a:rPr lang="en-US" sz="2000" b="1" i="1" dirty="0" smtClean="0">
                <a:latin typeface="Times New Roman"/>
                <a:cs typeface="Times New Roman"/>
              </a:rPr>
              <a:t> for a 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fire alarm in point 2 </a:t>
            </a:r>
            <a:r>
              <a:rPr lang="en-US" sz="2000" b="1" i="1" dirty="0" smtClean="0">
                <a:latin typeface="Times New Roman"/>
                <a:cs typeface="Times New Roman"/>
              </a:rPr>
              <a:t>(UW25</a:t>
            </a:r>
            <a:r>
              <a:rPr lang="en-US" sz="2000" b="1" i="1" dirty="0" smtClean="0">
                <a:latin typeface="Times New Roman"/>
                <a:cs typeface="Times New Roman"/>
              </a:rPr>
              <a:t>)</a:t>
            </a:r>
          </a:p>
          <a:p>
            <a:r>
              <a:rPr lang="en-US" sz="2000" b="1" i="1" dirty="0" smtClean="0">
                <a:latin typeface="Times New Roman"/>
                <a:cs typeface="Times New Roman"/>
              </a:rPr>
              <a:t>             -&gt; electrical problem at a water cooling pump</a:t>
            </a:r>
          </a:p>
          <a:p>
            <a:r>
              <a:rPr lang="en-US" sz="2000" b="1" i="1" dirty="0" smtClean="0">
                <a:latin typeface="Times New Roman"/>
                <a:cs typeface="Times New Roman"/>
              </a:rPr>
              <a:t>	-&gt; exchange</a:t>
            </a:r>
            <a:endParaRPr lang="en-GB" sz="20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12:00h </a:t>
            </a:r>
            <a:r>
              <a:rPr lang="en-GB" sz="2000" b="1" i="1" kern="0" dirty="0" smtClean="0">
                <a:latin typeface="Times New Roman"/>
                <a:cs typeface="Times New Roman"/>
              </a:rPr>
              <a:t>all other access finished </a:t>
            </a:r>
          </a:p>
          <a:p>
            <a:r>
              <a:rPr lang="en-GB" sz="2000" b="1" i="1" kern="0" dirty="0" smtClean="0">
                <a:latin typeface="Times New Roman"/>
                <a:cs typeface="Times New Roman"/>
              </a:rPr>
              <a:t>	</a:t>
            </a:r>
            <a:r>
              <a:rPr lang="en-GB" sz="2000" b="1" i="1" kern="0" dirty="0" smtClean="0">
                <a:latin typeface="Times New Roman"/>
                <a:cs typeface="Times New Roman"/>
              </a:rPr>
              <a:t>... </a:t>
            </a:r>
            <a:r>
              <a:rPr lang="en-GB" sz="2000" b="1" i="1" kern="0" dirty="0" err="1" smtClean="0">
                <a:latin typeface="Times New Roman"/>
                <a:cs typeface="Times New Roman"/>
              </a:rPr>
              <a:t>LHCb</a:t>
            </a:r>
            <a:r>
              <a:rPr lang="en-GB" sz="2000" b="1" i="1" kern="0" dirty="0" smtClean="0">
                <a:latin typeface="Times New Roman"/>
                <a:cs typeface="Times New Roman"/>
              </a:rPr>
              <a:t> ?</a:t>
            </a:r>
            <a:endParaRPr lang="en-GB" sz="20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18:40h 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restart </a:t>
            </a: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20:20h 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injection probe beam</a:t>
            </a: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20:40h 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injection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for physics</a:t>
            </a:r>
          </a:p>
          <a:p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... “</a:t>
            </a:r>
            <a:r>
              <a:rPr lang="en-US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Steering </a:t>
            </a:r>
            <a:r>
              <a:rPr lang="en-US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problem in </a:t>
            </a:r>
            <a:r>
              <a:rPr lang="en-US" sz="20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Transferline</a:t>
            </a:r>
            <a:r>
              <a:rPr lang="en-US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for B1H IQC latched on TL oscillation.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    </a:t>
            </a:r>
            <a:r>
              <a:rPr lang="en-US" sz="2000" dirty="0" smtClean="0">
                <a:latin typeface="Times New Roman"/>
                <a:cs typeface="Times New Roman"/>
              </a:rPr>
              <a:t>T</a:t>
            </a:r>
            <a:r>
              <a:rPr lang="en-US" sz="2000" dirty="0" smtClean="0">
                <a:latin typeface="Times New Roman"/>
                <a:cs typeface="Times New Roman"/>
              </a:rPr>
              <a:t>he </a:t>
            </a:r>
            <a:r>
              <a:rPr lang="en-US" sz="2000" dirty="0" smtClean="0">
                <a:latin typeface="Times New Roman"/>
                <a:cs typeface="Times New Roman"/>
              </a:rPr>
              <a:t>oscillation at the beginning of TL seems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    to </a:t>
            </a:r>
            <a:r>
              <a:rPr lang="en-US" sz="2000" dirty="0" smtClean="0">
                <a:latin typeface="Times New Roman"/>
                <a:cs typeface="Times New Roman"/>
              </a:rPr>
              <a:t>be too big, two </a:t>
            </a:r>
            <a:r>
              <a:rPr lang="en-US" sz="2000" dirty="0" err="1" smtClean="0">
                <a:latin typeface="Times New Roman"/>
                <a:cs typeface="Times New Roman"/>
              </a:rPr>
              <a:t>BPMs</a:t>
            </a:r>
            <a:r>
              <a:rPr lang="en-US" sz="2000" dirty="0" smtClean="0">
                <a:latin typeface="Times New Roman"/>
                <a:cs typeface="Times New Roman"/>
              </a:rPr>
              <a:t> are out of threshold for 5 bunches (out of 6)</a:t>
            </a:r>
            <a:r>
              <a:rPr lang="en-US" sz="2000" dirty="0" smtClean="0">
                <a:latin typeface="Times New Roman"/>
                <a:cs typeface="Times New Roman"/>
              </a:rPr>
              <a:t>.”</a:t>
            </a:r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sz="2400" b="1" i="1" dirty="0" smtClean="0">
              <a:latin typeface="Times New Roman"/>
              <a:cs typeface="Times New Roman"/>
            </a:endParaRPr>
          </a:p>
          <a:p>
            <a:endParaRPr lang="en-US" sz="2200" b="1" i="1" dirty="0" smtClean="0">
              <a:latin typeface="Times New Roman"/>
              <a:cs typeface="Times New Roman"/>
            </a:endParaRPr>
          </a:p>
          <a:p>
            <a:endParaRPr lang="en-US" sz="2200" b="1" i="1" dirty="0" smtClean="0">
              <a:latin typeface="Times New Roman"/>
              <a:cs typeface="Times New Roman"/>
            </a:endParaRPr>
          </a:p>
          <a:p>
            <a:endParaRPr lang="en-US" sz="2200" b="1" i="1" dirty="0" smtClean="0">
              <a:latin typeface="Times New Roman"/>
              <a:cs typeface="Times New Roman"/>
            </a:endParaRPr>
          </a:p>
          <a:p>
            <a:endParaRPr lang="en-US" sz="2200" b="1" i="1" dirty="0" smtClean="0">
              <a:latin typeface="Times New Roman"/>
              <a:cs typeface="Times New Roman"/>
            </a:endParaRPr>
          </a:p>
          <a:p>
            <a:endParaRPr lang="en-GB" sz="24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GB" sz="24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GB" sz="24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endParaRPr lang="en-US" sz="2000" dirty="0"/>
          </a:p>
        </p:txBody>
      </p:sp>
      <p:sp>
        <p:nvSpPr>
          <p:cNvPr id="10" name="Subtitle 3"/>
          <p:cNvSpPr txBox="1">
            <a:spLocks/>
          </p:cNvSpPr>
          <p:nvPr/>
        </p:nvSpPr>
        <p:spPr bwMode="auto">
          <a:xfrm>
            <a:off x="685800" y="0"/>
            <a:ext cx="8153400" cy="990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Mo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 Morning /Late</a:t>
            </a: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n-GB" sz="3200" kern="0" dirty="0" smtClean="0">
              <a:solidFill>
                <a:srgbClr val="FF0000"/>
              </a:solidFill>
              <a:latin typeface="+mn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2400" b="1" i="1" u="none" strike="noStrike" kern="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 </a:t>
            </a:r>
            <a:r>
              <a:rPr kumimoji="0" lang="en-GB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rcRect t="54179" r="18584" b="10113"/>
          <a:stretch>
            <a:fillRect/>
          </a:stretch>
        </p:blipFill>
        <p:spPr>
          <a:xfrm>
            <a:off x="2057400" y="4572000"/>
            <a:ext cx="6860649" cy="1290121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20132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632575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29/06/2012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ubtitle 3"/>
          <p:cNvSpPr txBox="1">
            <a:spLocks/>
          </p:cNvSpPr>
          <p:nvPr/>
        </p:nvSpPr>
        <p:spPr bwMode="auto">
          <a:xfrm>
            <a:off x="685800" y="0"/>
            <a:ext cx="8153400" cy="990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Mon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Late  </a:t>
            </a: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n-GB" sz="3200" kern="0" dirty="0" smtClean="0">
              <a:solidFill>
                <a:srgbClr val="FF0000"/>
              </a:solidFill>
              <a:latin typeface="+mn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2400" b="1" i="1" u="none" strike="noStrike" kern="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 </a:t>
            </a:r>
            <a:r>
              <a:rPr kumimoji="0" lang="en-GB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" y="1066800"/>
            <a:ext cx="4016235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i="1" kern="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emittances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:    </a:t>
            </a:r>
            <a:r>
              <a:rPr lang="en-US" sz="1600" dirty="0" smtClean="0"/>
              <a:t>B1H </a:t>
            </a:r>
            <a:r>
              <a:rPr lang="en-US" sz="1600" dirty="0" smtClean="0"/>
              <a:t>= </a:t>
            </a:r>
            <a:r>
              <a:rPr lang="en-US" sz="1600" dirty="0" smtClean="0"/>
              <a:t>1.66    B1V </a:t>
            </a:r>
            <a:r>
              <a:rPr lang="en-US" sz="1600" dirty="0" smtClean="0"/>
              <a:t>= </a:t>
            </a:r>
            <a:r>
              <a:rPr lang="en-US" sz="1600" dirty="0" smtClean="0"/>
              <a:t>1.57</a:t>
            </a:r>
          </a:p>
          <a:p>
            <a:r>
              <a:rPr lang="en-US" sz="1600" dirty="0" smtClean="0"/>
              <a:t>	          B2H </a:t>
            </a:r>
            <a:r>
              <a:rPr lang="en-US" sz="1600" dirty="0" smtClean="0"/>
              <a:t>= </a:t>
            </a:r>
            <a:r>
              <a:rPr lang="en-US" sz="1600" dirty="0" smtClean="0"/>
              <a:t>1.40   B2V </a:t>
            </a:r>
            <a:r>
              <a:rPr lang="en-US" sz="1600" dirty="0" smtClean="0"/>
              <a:t>= </a:t>
            </a:r>
            <a:r>
              <a:rPr lang="en-US" sz="1600" dirty="0" smtClean="0"/>
              <a:t>1.16</a:t>
            </a:r>
            <a:endParaRPr lang="en-GB" sz="1600" b="1" i="1" kern="0" dirty="0" smtClean="0">
              <a:latin typeface="Times New Roman"/>
              <a:cs typeface="Times New Roman"/>
            </a:endParaRPr>
          </a:p>
          <a:p>
            <a:endParaRPr lang="en-GB" sz="24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GB" sz="24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GB" sz="2400" b="1" i="1" kern="0" dirty="0" smtClean="0">
                <a:latin typeface="Times New Roman"/>
                <a:cs typeface="Times New Roman"/>
              </a:rPr>
              <a:t> </a:t>
            </a:r>
          </a:p>
          <a:p>
            <a:endParaRPr lang="en-GB" sz="2400" b="1" i="1" kern="0" dirty="0" smtClean="0">
              <a:latin typeface="Times New Roman"/>
              <a:cs typeface="Times New Roman"/>
            </a:endParaRPr>
          </a:p>
          <a:p>
            <a:r>
              <a:rPr lang="en-GB" sz="2400" b="1" i="1" kern="0" dirty="0" smtClean="0">
                <a:latin typeface="Times New Roman"/>
                <a:cs typeface="Times New Roman"/>
              </a:rPr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rcRect t="11590" r="19521" b="10762"/>
          <a:stretch>
            <a:fillRect/>
          </a:stretch>
        </p:blipFill>
        <p:spPr>
          <a:xfrm>
            <a:off x="5486400" y="914400"/>
            <a:ext cx="2861497" cy="1972661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57200" y="2362200"/>
            <a:ext cx="34698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21:30h 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ramp, squeeze , adjust, </a:t>
            </a:r>
          </a:p>
          <a:p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	no problems   ;-)</a:t>
            </a:r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rcRect t="3924" b="58859"/>
          <a:stretch>
            <a:fillRect/>
          </a:stretch>
        </p:blipFill>
        <p:spPr>
          <a:xfrm>
            <a:off x="2819400" y="3429000"/>
            <a:ext cx="6080935" cy="1984067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15538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29/06/2012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ubtitle 3"/>
          <p:cNvSpPr txBox="1">
            <a:spLocks/>
          </p:cNvSpPr>
          <p:nvPr/>
        </p:nvSpPr>
        <p:spPr bwMode="auto">
          <a:xfrm>
            <a:off x="685800" y="0"/>
            <a:ext cx="8153400" cy="990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Mon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Night</a:t>
            </a: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n-GB" sz="3200" kern="0" dirty="0" smtClean="0">
              <a:solidFill>
                <a:srgbClr val="FF0000"/>
              </a:solidFill>
              <a:latin typeface="+mn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2400" b="1" i="1" u="none" strike="noStrike" kern="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 </a:t>
            </a:r>
            <a:r>
              <a:rPr kumimoji="0" lang="en-GB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71600" y="1524000"/>
            <a:ext cx="56388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baby sitting </a:t>
            </a:r>
          </a:p>
          <a:p>
            <a:r>
              <a:rPr lang="en-GB" sz="24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		</a:t>
            </a:r>
            <a:r>
              <a:rPr lang="en-GB" sz="1600" b="1" i="1" kern="0" dirty="0" smtClean="0">
                <a:latin typeface="Times New Roman"/>
                <a:cs typeface="Times New Roman"/>
              </a:rPr>
              <a:t>(in </a:t>
            </a:r>
            <a:r>
              <a:rPr lang="en-GB" sz="1600" b="1" i="1" kern="0" dirty="0" smtClean="0">
                <a:latin typeface="Times New Roman"/>
                <a:cs typeface="Times New Roman"/>
              </a:rPr>
              <a:t>a</a:t>
            </a:r>
            <a:r>
              <a:rPr lang="en-GB" sz="1600" b="1" i="1" kern="0" dirty="0" smtClean="0">
                <a:latin typeface="Times New Roman"/>
                <a:cs typeface="Times New Roman"/>
              </a:rPr>
              <a:t> double sense)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dirty="0" smtClean="0"/>
              <a:t>	</a:t>
            </a:r>
            <a:r>
              <a:rPr lang="en-US" dirty="0" smtClean="0"/>
              <a:t>		</a:t>
            </a:r>
          </a:p>
          <a:p>
            <a:r>
              <a:rPr lang="en-US" dirty="0" smtClean="0"/>
              <a:t>	</a:t>
            </a:r>
          </a:p>
          <a:p>
            <a:pPr lvl="0"/>
            <a:endParaRPr lang="en-GB" sz="24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lvl="0"/>
            <a:endParaRPr lang="en-GB" sz="24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lvl="0"/>
            <a:endParaRPr lang="en-GB" sz="24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sz="17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17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4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sz="2000" dirty="0" smtClean="0">
              <a:latin typeface="Times New Roman"/>
              <a:cs typeface="Times New Roman"/>
            </a:endParaRPr>
          </a:p>
          <a:p>
            <a:endParaRPr lang="en-US" sz="2000" dirty="0" smtClean="0">
              <a:latin typeface="Times New Roman"/>
              <a:cs typeface="Times New Roman"/>
            </a:endParaRPr>
          </a:p>
          <a:p>
            <a:endParaRPr lang="en-US" sz="2000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15538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1981200"/>
            <a:ext cx="7620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Plan: </a:t>
            </a:r>
          </a:p>
          <a:p>
            <a:pPr lvl="0"/>
            <a:r>
              <a:rPr lang="en-GB" sz="24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  </a:t>
            </a:r>
            <a:r>
              <a:rPr lang="en-GB" sz="2400" b="1" i="1" kern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internal (!)</a:t>
            </a:r>
            <a:r>
              <a:rPr lang="en-GB" sz="24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GB" sz="2400" b="1" i="1" kern="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bsbs</a:t>
            </a:r>
            <a:r>
              <a:rPr lang="en-GB" sz="24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meeting </a:t>
            </a:r>
            <a:r>
              <a:rPr lang="en-GB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(beam stability brain storming) </a:t>
            </a:r>
          </a:p>
          <a:p>
            <a:pPr lvl="0"/>
            <a:r>
              <a:rPr lang="en-GB" sz="24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check carefully the Q / Q’ during adjust / squeeze</a:t>
            </a:r>
          </a:p>
          <a:p>
            <a:pPr lvl="0"/>
            <a:r>
              <a:rPr lang="en-GB" sz="24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check separation &amp; </a:t>
            </a:r>
            <a:r>
              <a:rPr lang="en-GB" sz="2400" b="1" i="1" kern="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lang="en-GB" sz="24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-angles in all </a:t>
            </a:r>
            <a:r>
              <a:rPr lang="en-GB" sz="2400" b="1" i="1" kern="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IPs</a:t>
            </a:r>
            <a:endParaRPr lang="en-GB" sz="24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/>
            <a:r>
              <a:rPr lang="en-GB" sz="24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</a:t>
            </a:r>
            <a:r>
              <a:rPr lang="en-GB" sz="2400" b="1" i="1" kern="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LHCb</a:t>
            </a:r>
            <a:r>
              <a:rPr lang="en-GB" sz="24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polarity </a:t>
            </a:r>
            <a:r>
              <a:rPr lang="en-GB" sz="24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flip</a:t>
            </a:r>
          </a:p>
          <a:p>
            <a:pPr lvl="0"/>
            <a:r>
              <a:rPr lang="en-GB" sz="24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</a:p>
          <a:p>
            <a:pPr lvl="0"/>
            <a:r>
              <a:rPr lang="en-GB" sz="2400" b="1" i="1" kern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push single bunch intensity</a:t>
            </a:r>
          </a:p>
          <a:p>
            <a:pPr lvl="0"/>
            <a:endParaRPr lang="en-GB" sz="24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/>
            <a:r>
              <a:rPr lang="en-GB" sz="24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?? in one go ??</a:t>
            </a:r>
          </a:p>
          <a:p>
            <a:pPr lvl="0"/>
            <a:r>
              <a:rPr lang="en-US" dirty="0" smtClean="0">
                <a:solidFill>
                  <a:srgbClr val="000000"/>
                </a:solidFill>
              </a:rPr>
              <a:t>	</a:t>
            </a:r>
            <a:endParaRPr lang="en-US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34779</TotalTime>
  <Words>303</Words>
  <Application>Microsoft Macintosh PowerPoint</Application>
  <PresentationFormat>On-screen Show (4:3)</PresentationFormat>
  <Paragraphs>97</Paragraphs>
  <Slides>6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LHCpresentations</vt:lpstr>
      <vt:lpstr>Microsoft Equation</vt:lpstr>
      <vt:lpstr>Slide 1</vt:lpstr>
      <vt:lpstr>  </vt:lpstr>
      <vt:lpstr>Slide 3</vt:lpstr>
      <vt:lpstr>Slide 4</vt:lpstr>
      <vt:lpstr>Slide 5</vt:lpstr>
      <vt:lpstr>Slide 6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Bernhard Holzer</cp:lastModifiedBy>
  <cp:revision>2206</cp:revision>
  <dcterms:created xsi:type="dcterms:W3CDTF">2012-07-24T03:56:04Z</dcterms:created>
  <dcterms:modified xsi:type="dcterms:W3CDTF">2012-07-24T04:35:31Z</dcterms:modified>
</cp:coreProperties>
</file>