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881" r:id="rId2"/>
    <p:sldId id="882" r:id="rId3"/>
    <p:sldId id="884" r:id="rId4"/>
    <p:sldId id="883" r:id="rId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1575" autoAdjust="0"/>
  </p:normalViewPr>
  <p:slideViewPr>
    <p:cSldViewPr>
      <p:cViewPr varScale="1">
        <p:scale>
          <a:sx n="100" d="100"/>
          <a:sy n="100" d="100"/>
        </p:scale>
        <p:origin x="-198" y="-6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08-07-12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08-07-12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08-07-12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08-07-12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08-07-12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08-07-12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08-07-12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08-07-12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08-07-12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08-07-12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08-07-12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08-07-12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08-07-12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08-07-12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08-07-12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r>
              <a:rPr lang="en-GB" dirty="0"/>
              <a:t>7</a:t>
            </a:r>
            <a:r>
              <a:rPr lang="en-GB" dirty="0" smtClean="0"/>
              <a:t>ish – refill for RP set-up</a:t>
            </a:r>
          </a:p>
          <a:p>
            <a:r>
              <a:rPr lang="en-GB" dirty="0" smtClean="0"/>
              <a:t>9:15 Going </a:t>
            </a:r>
            <a:r>
              <a:rPr lang="en-GB" dirty="0"/>
              <a:t>for Roman pot alignment. Stefano is coming. </a:t>
            </a:r>
            <a:endParaRPr lang="en-GB" dirty="0"/>
          </a:p>
          <a:p>
            <a:r>
              <a:rPr lang="en-GB" dirty="0" smtClean="0"/>
              <a:t>12:10 </a:t>
            </a:r>
            <a:r>
              <a:rPr lang="en-GB" dirty="0"/>
              <a:t>TOTEM: </a:t>
            </a:r>
            <a:r>
              <a:rPr lang="en-GB" dirty="0" smtClean="0"/>
              <a:t>Alignment </a:t>
            </a:r>
            <a:r>
              <a:rPr lang="en-GB" dirty="0"/>
              <a:t>of horizontal RPs </a:t>
            </a:r>
            <a:r>
              <a:rPr lang="en-GB" dirty="0" smtClean="0"/>
              <a:t> </a:t>
            </a:r>
            <a:r>
              <a:rPr lang="en-GB" dirty="0"/>
              <a:t>B2 finished, </a:t>
            </a:r>
            <a:r>
              <a:rPr lang="en-GB" dirty="0" smtClean="0"/>
              <a:t>short period of data taking</a:t>
            </a:r>
            <a:endParaRPr lang="en-GB" dirty="0"/>
          </a:p>
          <a:p>
            <a:r>
              <a:rPr lang="en-GB" dirty="0" smtClean="0"/>
              <a:t>13:10 loss maps</a:t>
            </a:r>
          </a:p>
          <a:p>
            <a:r>
              <a:rPr lang="en-GB" dirty="0" smtClean="0"/>
              <a:t>13:20 beams dump during off-momentum loss map</a:t>
            </a:r>
            <a:endParaRPr lang="en-GB" dirty="0"/>
          </a:p>
          <a:p>
            <a:r>
              <a:rPr lang="en-GB" dirty="0" smtClean="0"/>
              <a:t>14:10 Access for ATLAS (CMS in as well)</a:t>
            </a:r>
          </a:p>
          <a:p>
            <a:pPr lvl="1"/>
            <a:r>
              <a:rPr lang="en-GB" dirty="0" err="1"/>
              <a:t>muon</a:t>
            </a:r>
            <a:r>
              <a:rPr lang="en-GB" dirty="0"/>
              <a:t> chamber TGC and safety detector system </a:t>
            </a:r>
            <a:r>
              <a:rPr lang="en-GB" dirty="0" smtClean="0"/>
              <a:t>(sniffer</a:t>
            </a:r>
            <a:r>
              <a:rPr lang="en-GB" dirty="0"/>
              <a:t>)</a:t>
            </a:r>
            <a:endParaRPr lang="en-GB" dirty="0" smtClean="0"/>
          </a:p>
          <a:p>
            <a:r>
              <a:rPr lang="en-GB" dirty="0" smtClean="0"/>
              <a:t>15:10 Access finished</a:t>
            </a:r>
            <a:endParaRPr lang="en-GB" dirty="0"/>
          </a:p>
          <a:p>
            <a:r>
              <a:rPr lang="en-GB" dirty="0" smtClean="0"/>
              <a:t>16:00 Injecting for physics</a:t>
            </a:r>
            <a:endParaRPr lang="en-GB" dirty="0"/>
          </a:p>
          <a:p>
            <a:r>
              <a:rPr lang="en-GB" dirty="0" smtClean="0"/>
              <a:t>17:35 Stable beams fill 2816  </a:t>
            </a:r>
          </a:p>
          <a:p>
            <a:pPr lvl="1"/>
            <a:r>
              <a:rPr lang="en-GB" dirty="0" smtClean="0"/>
              <a:t>Initial luminosity 5.9 e33 cm-2s-1</a:t>
            </a:r>
          </a:p>
          <a:p>
            <a:pPr lvl="1"/>
            <a:r>
              <a:rPr lang="en-GB" dirty="0" smtClean="0"/>
              <a:t>~1.43e11 ppb at start of fill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5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Sunday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02:55 ATLAS toroid back up to nominal current</a:t>
            </a:r>
            <a:endParaRPr lang="en-GB" dirty="0" smtClean="0"/>
          </a:p>
          <a:p>
            <a:r>
              <a:rPr lang="en-GB" dirty="0" smtClean="0"/>
              <a:t>05:27 Fill 2816 lost to </a:t>
            </a:r>
            <a:r>
              <a:rPr lang="en-GB" dirty="0"/>
              <a:t>Electrical perturbation visible on several power converters. FMCM triggered first for RD1.LR5. </a:t>
            </a:r>
            <a:endParaRPr lang="en-GB" dirty="0" smtClean="0"/>
          </a:p>
          <a:p>
            <a:pPr lvl="1"/>
            <a:r>
              <a:rPr lang="en-GB" dirty="0" smtClean="0"/>
              <a:t>144 pb-1 in 11 hours 51 minutes of stable beams</a:t>
            </a:r>
          </a:p>
          <a:p>
            <a:r>
              <a:rPr lang="en-GB" dirty="0" smtClean="0"/>
              <a:t>06:16 filling again</a:t>
            </a:r>
          </a:p>
          <a:p>
            <a:r>
              <a:rPr lang="en-GB" dirty="0"/>
              <a:t>06:53 </a:t>
            </a:r>
            <a:r>
              <a:rPr lang="en-GB" dirty="0" smtClean="0"/>
              <a:t>Thunderstorm</a:t>
            </a:r>
            <a:r>
              <a:rPr lang="en-GB" dirty="0"/>
              <a:t>. All sectors apart from sector 12 trip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Access required for QPS – Q9.L6 – can’t reset QPS (remote power cycle not possible)</a:t>
            </a:r>
          </a:p>
          <a:p>
            <a:pPr lvl="1"/>
            <a:r>
              <a:rPr lang="en-GB" dirty="0" smtClean="0"/>
              <a:t>RF, collimators look OK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9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2816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Losses </a:t>
            </a:r>
            <a:r>
              <a:rPr lang="en-GB" dirty="0"/>
              <a:t>at start of </a:t>
            </a:r>
            <a:r>
              <a:rPr lang="en-GB" dirty="0" smtClean="0"/>
              <a:t>squeeze </a:t>
            </a:r>
            <a:r>
              <a:rPr lang="en-GB" dirty="0"/>
              <a:t>and going into collision were at the 30-40% level, but there was no </a:t>
            </a:r>
            <a:r>
              <a:rPr lang="en-GB" dirty="0" smtClean="0"/>
              <a:t>noticeable </a:t>
            </a:r>
            <a:r>
              <a:rPr lang="en-GB" dirty="0"/>
              <a:t>instabilities. </a:t>
            </a:r>
            <a:endParaRPr lang="en-GB" dirty="0" smtClean="0"/>
          </a:p>
          <a:p>
            <a:r>
              <a:rPr lang="en-GB" dirty="0" smtClean="0"/>
              <a:t>Note </a:t>
            </a:r>
            <a:r>
              <a:rPr lang="en-GB" dirty="0"/>
              <a:t>that we used the </a:t>
            </a:r>
            <a:r>
              <a:rPr lang="en-GB" dirty="0" err="1"/>
              <a:t>I_measure</a:t>
            </a:r>
            <a:r>
              <a:rPr lang="en-GB" dirty="0"/>
              <a:t> values on RQTF.A12B2 as an indicator of the B2_H tune setting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4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08-07-12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530" y="620610"/>
            <a:ext cx="6743525" cy="555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38817" y="6303725"/>
            <a:ext cx="6840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vertical </a:t>
            </a:r>
            <a:r>
              <a:rPr lang="en-GB" dirty="0" err="1"/>
              <a:t>emittance</a:t>
            </a:r>
            <a:r>
              <a:rPr lang="en-GB" dirty="0"/>
              <a:t> for some PSB rings was </a:t>
            </a:r>
            <a:r>
              <a:rPr lang="en-GB" dirty="0" err="1"/>
              <a:t>noticably</a:t>
            </a:r>
            <a:r>
              <a:rPr lang="en-GB" dirty="0"/>
              <a:t> larger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99737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42124</TotalTime>
  <Words>228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Saturday </vt:lpstr>
      <vt:lpstr>Sunday morning</vt:lpstr>
      <vt:lpstr>2816 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1978</cp:revision>
  <dcterms:created xsi:type="dcterms:W3CDTF">2010-04-04T19:37:12Z</dcterms:created>
  <dcterms:modified xsi:type="dcterms:W3CDTF">2012-07-08T07:15:54Z</dcterms:modified>
</cp:coreProperties>
</file>