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9" r:id="rId1"/>
  </p:sldMasterIdLst>
  <p:notesMasterIdLst>
    <p:notesMasterId r:id="rId7"/>
  </p:notesMasterIdLst>
  <p:handoutMasterIdLst>
    <p:handoutMasterId r:id="rId8"/>
  </p:handoutMasterIdLst>
  <p:sldIdLst>
    <p:sldId id="932" r:id="rId2"/>
    <p:sldId id="935" r:id="rId3"/>
    <p:sldId id="937" r:id="rId4"/>
    <p:sldId id="936" r:id="rId5"/>
    <p:sldId id="934" r:id="rId6"/>
  </p:sldIdLst>
  <p:sldSz cx="9144000" cy="6858000" type="screen4x3"/>
  <p:notesSz cx="6718300" cy="9855200"/>
  <p:defaultTextStyle>
    <a:defPPr>
      <a:defRPr lang="en-US"/>
    </a:defPPr>
    <a:lvl1pPr algn="ctr" rtl="0" eaLnBrk="0" fontAlgn="base" hangingPunct="0">
      <a:spcBef>
        <a:spcPct val="50000"/>
      </a:spcBef>
      <a:spcAft>
        <a:spcPct val="0"/>
      </a:spcAft>
      <a:defRPr sz="2000" kern="1200">
        <a:solidFill>
          <a:schemeClr val="bg2"/>
        </a:solidFill>
        <a:latin typeface="Arial" charset="0"/>
        <a:ea typeface="+mn-ea"/>
        <a:cs typeface="+mn-cs"/>
      </a:defRPr>
    </a:lvl1pPr>
    <a:lvl2pPr marL="457200" algn="ctr" rtl="0" eaLnBrk="0" fontAlgn="base" hangingPunct="0">
      <a:spcBef>
        <a:spcPct val="50000"/>
      </a:spcBef>
      <a:spcAft>
        <a:spcPct val="0"/>
      </a:spcAft>
      <a:defRPr sz="2000" kern="1200">
        <a:solidFill>
          <a:schemeClr val="bg2"/>
        </a:solidFill>
        <a:latin typeface="Arial" charset="0"/>
        <a:ea typeface="+mn-ea"/>
        <a:cs typeface="+mn-cs"/>
      </a:defRPr>
    </a:lvl2pPr>
    <a:lvl3pPr marL="914400" algn="ctr" rtl="0" eaLnBrk="0" fontAlgn="base" hangingPunct="0">
      <a:spcBef>
        <a:spcPct val="50000"/>
      </a:spcBef>
      <a:spcAft>
        <a:spcPct val="0"/>
      </a:spcAft>
      <a:defRPr sz="2000" kern="1200">
        <a:solidFill>
          <a:schemeClr val="bg2"/>
        </a:solidFill>
        <a:latin typeface="Arial" charset="0"/>
        <a:ea typeface="+mn-ea"/>
        <a:cs typeface="+mn-cs"/>
      </a:defRPr>
    </a:lvl3pPr>
    <a:lvl4pPr marL="1371600" algn="ctr" rtl="0" eaLnBrk="0" fontAlgn="base" hangingPunct="0">
      <a:spcBef>
        <a:spcPct val="50000"/>
      </a:spcBef>
      <a:spcAft>
        <a:spcPct val="0"/>
      </a:spcAft>
      <a:defRPr sz="2000" kern="1200">
        <a:solidFill>
          <a:schemeClr val="bg2"/>
        </a:solidFill>
        <a:latin typeface="Arial" charset="0"/>
        <a:ea typeface="+mn-ea"/>
        <a:cs typeface="+mn-cs"/>
      </a:defRPr>
    </a:lvl4pPr>
    <a:lvl5pPr marL="1828800" algn="ctr" rtl="0" eaLnBrk="0" fontAlgn="base" hangingPunct="0">
      <a:spcBef>
        <a:spcPct val="50000"/>
      </a:spcBef>
      <a:spcAft>
        <a:spcPct val="0"/>
      </a:spcAft>
      <a:defRPr sz="2000" kern="1200">
        <a:solidFill>
          <a:schemeClr val="bg2"/>
        </a:solidFill>
        <a:latin typeface="Arial" charset="0"/>
        <a:ea typeface="+mn-ea"/>
        <a:cs typeface="+mn-cs"/>
      </a:defRPr>
    </a:lvl5pPr>
    <a:lvl6pPr marL="2286000" algn="l" defTabSz="914400" rtl="0" eaLnBrk="1" latinLnBrk="0" hangingPunct="1">
      <a:defRPr sz="2000" kern="1200">
        <a:solidFill>
          <a:schemeClr val="bg2"/>
        </a:solidFill>
        <a:latin typeface="Arial" charset="0"/>
        <a:ea typeface="+mn-ea"/>
        <a:cs typeface="+mn-cs"/>
      </a:defRPr>
    </a:lvl6pPr>
    <a:lvl7pPr marL="2743200" algn="l" defTabSz="914400" rtl="0" eaLnBrk="1" latinLnBrk="0" hangingPunct="1">
      <a:defRPr sz="2000" kern="1200">
        <a:solidFill>
          <a:schemeClr val="bg2"/>
        </a:solidFill>
        <a:latin typeface="Arial" charset="0"/>
        <a:ea typeface="+mn-ea"/>
        <a:cs typeface="+mn-cs"/>
      </a:defRPr>
    </a:lvl7pPr>
    <a:lvl8pPr marL="3200400" algn="l" defTabSz="914400" rtl="0" eaLnBrk="1" latinLnBrk="0" hangingPunct="1">
      <a:defRPr sz="2000" kern="1200">
        <a:solidFill>
          <a:schemeClr val="bg2"/>
        </a:solidFill>
        <a:latin typeface="Arial" charset="0"/>
        <a:ea typeface="+mn-ea"/>
        <a:cs typeface="+mn-cs"/>
      </a:defRPr>
    </a:lvl8pPr>
    <a:lvl9pPr marL="3657600" algn="l" defTabSz="914400" rtl="0" eaLnBrk="1" latinLnBrk="0" hangingPunct="1">
      <a:defRPr sz="2000" kern="1200">
        <a:solidFill>
          <a:schemeClr val="bg2"/>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3E578E"/>
    <a:srgbClr val="A33F90"/>
    <a:srgbClr val="2D4151"/>
    <a:srgbClr val="00A501"/>
    <a:srgbClr val="008000"/>
    <a:srgbClr val="FF0000"/>
    <a:srgbClr val="99FFCC"/>
    <a:srgbClr val="9FCAFF"/>
    <a:srgbClr val="DDDDDD"/>
    <a:srgbClr val="3399FF"/>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2097" autoAdjust="0"/>
    <p:restoredTop sz="95238" autoAdjust="0"/>
  </p:normalViewPr>
  <p:slideViewPr>
    <p:cSldViewPr>
      <p:cViewPr varScale="1">
        <p:scale>
          <a:sx n="81" d="100"/>
          <a:sy n="81" d="100"/>
        </p:scale>
        <p:origin x="-282" y="-102"/>
      </p:cViewPr>
      <p:guideLst>
        <p:guide orient="horz" pos="2160"/>
        <p:guide pos="5103"/>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snapToObjects="1">
      <p:cViewPr varScale="1">
        <p:scale>
          <a:sx n="83" d="100"/>
          <a:sy n="83" d="100"/>
        </p:scale>
        <p:origin x="-3272" y="-120"/>
      </p:cViewPr>
      <p:guideLst>
        <p:guide orient="horz" pos="3104"/>
        <p:guide pos="2116"/>
      </p:guideLst>
    </p:cSldViewPr>
  </p:notesViewPr>
  <p:gridSpacing cx="73737788" cy="73737788"/>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1475" cy="492125"/>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05238" y="0"/>
            <a:ext cx="2911475" cy="492125"/>
          </a:xfrm>
          <a:prstGeom prst="rect">
            <a:avLst/>
          </a:prstGeom>
        </p:spPr>
        <p:txBody>
          <a:bodyPr vert="horz" lIns="91440" tIns="45720" rIns="91440" bIns="45720" rtlCol="0"/>
          <a:lstStyle>
            <a:lvl1pPr algn="r">
              <a:defRPr sz="1200"/>
            </a:lvl1pPr>
          </a:lstStyle>
          <a:p>
            <a:fld id="{59C0DC6C-BFF8-144A-B30B-BD4EDED5E972}" type="datetimeFigureOut">
              <a:rPr lang="en-US" smtClean="0"/>
              <a:pPr/>
              <a:t>5/27/2012</a:t>
            </a:fld>
            <a:endParaRPr lang="en-US" dirty="0"/>
          </a:p>
        </p:txBody>
      </p:sp>
      <p:sp>
        <p:nvSpPr>
          <p:cNvPr id="4" name="Footer Placeholder 3"/>
          <p:cNvSpPr>
            <a:spLocks noGrp="1"/>
          </p:cNvSpPr>
          <p:nvPr>
            <p:ph type="ftr" sz="quarter" idx="2"/>
          </p:nvPr>
        </p:nvSpPr>
        <p:spPr>
          <a:xfrm>
            <a:off x="0" y="9361488"/>
            <a:ext cx="2911475" cy="492125"/>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05238" y="9361488"/>
            <a:ext cx="2911475" cy="492125"/>
          </a:xfrm>
          <a:prstGeom prst="rect">
            <a:avLst/>
          </a:prstGeom>
        </p:spPr>
        <p:txBody>
          <a:bodyPr vert="horz" lIns="91440" tIns="45720" rIns="91440" bIns="45720" rtlCol="0" anchor="b"/>
          <a:lstStyle>
            <a:lvl1pPr algn="r">
              <a:defRPr sz="1200"/>
            </a:lvl1pPr>
          </a:lstStyle>
          <a:p>
            <a:fld id="{A02C2787-C011-484C-9C9F-47366145B8D0}" type="slidenum">
              <a:rPr lang="en-US" smtClean="0"/>
              <a:pPr/>
              <a:t>‹#›</a:t>
            </a:fld>
            <a:endParaRPr lang="en-US" dirty="0"/>
          </a:p>
        </p:txBody>
      </p:sp>
    </p:spTree>
    <p:extLst>
      <p:ext uri="{BB962C8B-B14F-4D97-AF65-F5344CB8AC3E}">
        <p14:creationId xmlns="" xmlns:p14="http://schemas.microsoft.com/office/powerpoint/2010/main" val="385324970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1746" name="Rectangle 2"/>
          <p:cNvSpPr>
            <a:spLocks noGrp="1" noChangeArrowheads="1"/>
          </p:cNvSpPr>
          <p:nvPr>
            <p:ph type="hdr" sz="quarter"/>
          </p:nvPr>
        </p:nvSpPr>
        <p:spPr bwMode="auto">
          <a:xfrm>
            <a:off x="0" y="0"/>
            <a:ext cx="2911475" cy="4921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eaLnBrk="1" hangingPunct="1">
              <a:spcBef>
                <a:spcPct val="0"/>
              </a:spcBef>
              <a:defRPr sz="1200" dirty="0">
                <a:solidFill>
                  <a:schemeClr val="tx1"/>
                </a:solidFill>
              </a:defRPr>
            </a:lvl1pPr>
          </a:lstStyle>
          <a:p>
            <a:pPr>
              <a:defRPr/>
            </a:pPr>
            <a:endParaRPr lang="en-US" dirty="0"/>
          </a:p>
        </p:txBody>
      </p:sp>
      <p:sp>
        <p:nvSpPr>
          <p:cNvPr id="31747" name="Rectangle 3"/>
          <p:cNvSpPr>
            <a:spLocks noGrp="1" noChangeArrowheads="1"/>
          </p:cNvSpPr>
          <p:nvPr>
            <p:ph type="dt" idx="1"/>
          </p:nvPr>
        </p:nvSpPr>
        <p:spPr bwMode="auto">
          <a:xfrm>
            <a:off x="3805238" y="0"/>
            <a:ext cx="2911475" cy="4921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spcBef>
                <a:spcPct val="0"/>
              </a:spcBef>
              <a:defRPr sz="1200" dirty="0">
                <a:solidFill>
                  <a:schemeClr val="tx1"/>
                </a:solidFill>
              </a:defRPr>
            </a:lvl1pPr>
          </a:lstStyle>
          <a:p>
            <a:pPr>
              <a:defRPr/>
            </a:pPr>
            <a:endParaRPr lang="en-US" dirty="0"/>
          </a:p>
        </p:txBody>
      </p:sp>
      <p:sp>
        <p:nvSpPr>
          <p:cNvPr id="38916" name="Rectangle 4"/>
          <p:cNvSpPr>
            <a:spLocks noGrp="1" noRot="1" noChangeAspect="1" noChangeArrowheads="1" noTextEdit="1"/>
          </p:cNvSpPr>
          <p:nvPr>
            <p:ph type="sldImg" idx="2"/>
          </p:nvPr>
        </p:nvSpPr>
        <p:spPr bwMode="auto">
          <a:xfrm>
            <a:off x="895350" y="739775"/>
            <a:ext cx="4927600" cy="3695700"/>
          </a:xfrm>
          <a:prstGeom prst="rect">
            <a:avLst/>
          </a:prstGeom>
          <a:noFill/>
          <a:ln w="9525">
            <a:solidFill>
              <a:srgbClr val="000000"/>
            </a:solidFill>
            <a:miter lim="800000"/>
            <a:headEnd/>
            <a:tailEnd/>
          </a:ln>
        </p:spPr>
      </p:sp>
      <p:sp>
        <p:nvSpPr>
          <p:cNvPr id="31749" name="Rectangle 5"/>
          <p:cNvSpPr>
            <a:spLocks noGrp="1" noChangeArrowheads="1"/>
          </p:cNvSpPr>
          <p:nvPr>
            <p:ph type="body" sz="quarter" idx="3"/>
          </p:nvPr>
        </p:nvSpPr>
        <p:spPr bwMode="auto">
          <a:xfrm>
            <a:off x="671513" y="4681538"/>
            <a:ext cx="5375275" cy="443388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1750" name="Rectangle 6"/>
          <p:cNvSpPr>
            <a:spLocks noGrp="1" noChangeArrowheads="1"/>
          </p:cNvSpPr>
          <p:nvPr>
            <p:ph type="ftr" sz="quarter" idx="4"/>
          </p:nvPr>
        </p:nvSpPr>
        <p:spPr bwMode="auto">
          <a:xfrm>
            <a:off x="0" y="9361488"/>
            <a:ext cx="2911475" cy="49212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eaLnBrk="1" hangingPunct="1">
              <a:spcBef>
                <a:spcPct val="0"/>
              </a:spcBef>
              <a:defRPr sz="1200" dirty="0">
                <a:solidFill>
                  <a:schemeClr val="tx1"/>
                </a:solidFill>
              </a:defRPr>
            </a:lvl1pPr>
          </a:lstStyle>
          <a:p>
            <a:pPr>
              <a:defRPr/>
            </a:pPr>
            <a:endParaRPr lang="en-US" dirty="0"/>
          </a:p>
        </p:txBody>
      </p:sp>
      <p:sp>
        <p:nvSpPr>
          <p:cNvPr id="31751" name="Rectangle 7"/>
          <p:cNvSpPr>
            <a:spLocks noGrp="1" noChangeArrowheads="1"/>
          </p:cNvSpPr>
          <p:nvPr>
            <p:ph type="sldNum" sz="quarter" idx="5"/>
          </p:nvPr>
        </p:nvSpPr>
        <p:spPr bwMode="auto">
          <a:xfrm>
            <a:off x="3805238" y="9361488"/>
            <a:ext cx="2911475" cy="49212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spcBef>
                <a:spcPct val="0"/>
              </a:spcBef>
              <a:defRPr sz="1200">
                <a:solidFill>
                  <a:schemeClr val="tx1"/>
                </a:solidFill>
              </a:defRPr>
            </a:lvl1pPr>
          </a:lstStyle>
          <a:p>
            <a:pPr>
              <a:defRPr/>
            </a:pPr>
            <a:fld id="{4CFAA86E-7117-48E8-AB4F-2D91C9F729B4}" type="slidenum">
              <a:rPr lang="en-US"/>
              <a:pPr>
                <a:defRPr/>
              </a:pPr>
              <a:t>‹#›</a:t>
            </a:fld>
            <a:endParaRPr lang="en-US" dirty="0"/>
          </a:p>
        </p:txBody>
      </p:sp>
    </p:spTree>
    <p:extLst>
      <p:ext uri="{BB962C8B-B14F-4D97-AF65-F5344CB8AC3E}">
        <p14:creationId xmlns="" xmlns:p14="http://schemas.microsoft.com/office/powerpoint/2010/main" val="1820194045"/>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4000" cy="6858000"/>
            <a:chOff x="0" y="0"/>
            <a:chExt cx="5760" cy="4320"/>
          </a:xfrm>
        </p:grpSpPr>
        <p:sp>
          <p:nvSpPr>
            <p:cNvPr id="5" name="Rectangle 3"/>
            <p:cNvSpPr>
              <a:spLocks noChangeArrowheads="1"/>
            </p:cNvSpPr>
            <p:nvPr/>
          </p:nvSpPr>
          <p:spPr bwMode="hidden">
            <a:xfrm>
              <a:off x="0" y="0"/>
              <a:ext cx="2208" cy="4320"/>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eaLnBrk="1" hangingPunct="1">
                <a:spcBef>
                  <a:spcPct val="0"/>
                </a:spcBef>
                <a:defRPr/>
              </a:pPr>
              <a:endParaRPr lang="en-US" sz="2400" dirty="0">
                <a:solidFill>
                  <a:schemeClr val="tx1"/>
                </a:solidFill>
                <a:latin typeface="Times New Roman" pitchFamily="18" charset="0"/>
              </a:endParaRPr>
            </a:p>
          </p:txBody>
        </p:sp>
        <p:sp>
          <p:nvSpPr>
            <p:cNvPr id="6" name="Rectangle 4"/>
            <p:cNvSpPr>
              <a:spLocks noChangeArrowheads="1"/>
            </p:cNvSpPr>
            <p:nvPr/>
          </p:nvSpPr>
          <p:spPr bwMode="hidden">
            <a:xfrm>
              <a:off x="1081" y="1065"/>
              <a:ext cx="4679" cy="1596"/>
            </a:xfrm>
            <a:prstGeom prst="rect">
              <a:avLst/>
            </a:prstGeom>
            <a:solidFill>
              <a:schemeClr val="bg2"/>
            </a:solidFill>
            <a:ln w="9525">
              <a:noFill/>
              <a:miter lim="800000"/>
              <a:headEnd/>
              <a:tailEnd/>
            </a:ln>
          </p:spPr>
          <p:txBody>
            <a:bodyPr/>
            <a:lstStyle/>
            <a:p>
              <a:pPr algn="l" eaLnBrk="1" hangingPunct="1">
                <a:spcBef>
                  <a:spcPct val="0"/>
                </a:spcBef>
                <a:defRPr/>
              </a:pPr>
              <a:endParaRPr lang="en-US" sz="2400" dirty="0">
                <a:solidFill>
                  <a:schemeClr val="tx1"/>
                </a:solidFill>
                <a:latin typeface="Times New Roman" pitchFamily="18" charset="0"/>
              </a:endParaRPr>
            </a:p>
          </p:txBody>
        </p:sp>
        <p:grpSp>
          <p:nvGrpSpPr>
            <p:cNvPr id="7" name="Group 5"/>
            <p:cNvGrpSpPr>
              <a:grpSpLocks/>
            </p:cNvGrpSpPr>
            <p:nvPr/>
          </p:nvGrpSpPr>
          <p:grpSpPr bwMode="auto">
            <a:xfrm>
              <a:off x="0" y="672"/>
              <a:ext cx="1806" cy="1989"/>
              <a:chOff x="0" y="672"/>
              <a:chExt cx="1806" cy="1989"/>
            </a:xfrm>
          </p:grpSpPr>
          <p:sp>
            <p:nvSpPr>
              <p:cNvPr id="8" name="Rectangle 6"/>
              <p:cNvSpPr>
                <a:spLocks noChangeArrowheads="1"/>
              </p:cNvSpPr>
              <p:nvPr userDrawn="1"/>
            </p:nvSpPr>
            <p:spPr bwMode="auto">
              <a:xfrm>
                <a:off x="361" y="2257"/>
                <a:ext cx="363" cy="404"/>
              </a:xfrm>
              <a:prstGeom prst="rect">
                <a:avLst/>
              </a:prstGeom>
              <a:solidFill>
                <a:schemeClr val="accent2"/>
              </a:solidFill>
              <a:ln w="9525">
                <a:noFill/>
                <a:miter lim="800000"/>
                <a:headEnd/>
                <a:tailEnd/>
              </a:ln>
            </p:spPr>
            <p:txBody>
              <a:bodyPr/>
              <a:lstStyle/>
              <a:p>
                <a:pPr algn="l" eaLnBrk="1" hangingPunct="1">
                  <a:spcBef>
                    <a:spcPct val="0"/>
                  </a:spcBef>
                  <a:defRPr/>
                </a:pPr>
                <a:endParaRPr lang="en-US" sz="2400" dirty="0">
                  <a:solidFill>
                    <a:schemeClr val="tx1"/>
                  </a:solidFill>
                  <a:latin typeface="Times New Roman" pitchFamily="18" charset="0"/>
                </a:endParaRPr>
              </a:p>
            </p:txBody>
          </p:sp>
          <p:sp>
            <p:nvSpPr>
              <p:cNvPr id="9" name="Rectangle 7"/>
              <p:cNvSpPr>
                <a:spLocks noChangeArrowheads="1"/>
              </p:cNvSpPr>
              <p:nvPr userDrawn="1"/>
            </p:nvSpPr>
            <p:spPr bwMode="auto">
              <a:xfrm>
                <a:off x="1081" y="1065"/>
                <a:ext cx="362" cy="405"/>
              </a:xfrm>
              <a:prstGeom prst="rect">
                <a:avLst/>
              </a:prstGeom>
              <a:solidFill>
                <a:schemeClr val="folHlink"/>
              </a:solidFill>
              <a:ln w="9525">
                <a:noFill/>
                <a:miter lim="800000"/>
                <a:headEnd/>
                <a:tailEnd/>
              </a:ln>
            </p:spPr>
            <p:txBody>
              <a:bodyPr/>
              <a:lstStyle/>
              <a:p>
                <a:pPr algn="l" eaLnBrk="1" hangingPunct="1">
                  <a:spcBef>
                    <a:spcPct val="0"/>
                  </a:spcBef>
                  <a:defRPr/>
                </a:pPr>
                <a:endParaRPr lang="en-US" sz="2400" dirty="0">
                  <a:solidFill>
                    <a:schemeClr val="tx1"/>
                  </a:solidFill>
                  <a:latin typeface="Times New Roman" pitchFamily="18" charset="0"/>
                </a:endParaRPr>
              </a:p>
            </p:txBody>
          </p:sp>
          <p:sp>
            <p:nvSpPr>
              <p:cNvPr id="10" name="Rectangle 8"/>
              <p:cNvSpPr>
                <a:spLocks noChangeArrowheads="1"/>
              </p:cNvSpPr>
              <p:nvPr userDrawn="1"/>
            </p:nvSpPr>
            <p:spPr bwMode="auto">
              <a:xfrm>
                <a:off x="1437" y="672"/>
                <a:ext cx="369" cy="400"/>
              </a:xfrm>
              <a:prstGeom prst="rect">
                <a:avLst/>
              </a:prstGeom>
              <a:solidFill>
                <a:schemeClr val="folHlink"/>
              </a:solidFill>
              <a:ln w="9525">
                <a:noFill/>
                <a:miter lim="800000"/>
                <a:headEnd/>
                <a:tailEnd/>
              </a:ln>
            </p:spPr>
            <p:txBody>
              <a:bodyPr/>
              <a:lstStyle/>
              <a:p>
                <a:pPr algn="l" eaLnBrk="1" hangingPunct="1">
                  <a:spcBef>
                    <a:spcPct val="0"/>
                  </a:spcBef>
                  <a:defRPr/>
                </a:pPr>
                <a:endParaRPr lang="en-US" sz="2400" dirty="0">
                  <a:solidFill>
                    <a:schemeClr val="tx1"/>
                  </a:solidFill>
                  <a:latin typeface="Times New Roman" pitchFamily="18" charset="0"/>
                </a:endParaRPr>
              </a:p>
            </p:txBody>
          </p:sp>
          <p:sp>
            <p:nvSpPr>
              <p:cNvPr id="11" name="Rectangle 9"/>
              <p:cNvSpPr>
                <a:spLocks noChangeArrowheads="1"/>
              </p:cNvSpPr>
              <p:nvPr userDrawn="1"/>
            </p:nvSpPr>
            <p:spPr bwMode="auto">
              <a:xfrm>
                <a:off x="719" y="2257"/>
                <a:ext cx="368" cy="404"/>
              </a:xfrm>
              <a:prstGeom prst="rect">
                <a:avLst/>
              </a:prstGeom>
              <a:solidFill>
                <a:schemeClr val="bg2"/>
              </a:solidFill>
              <a:ln w="9525">
                <a:noFill/>
                <a:miter lim="800000"/>
                <a:headEnd/>
                <a:tailEnd/>
              </a:ln>
            </p:spPr>
            <p:txBody>
              <a:bodyPr/>
              <a:lstStyle/>
              <a:p>
                <a:pPr algn="l" eaLnBrk="1" hangingPunct="1">
                  <a:spcBef>
                    <a:spcPct val="0"/>
                  </a:spcBef>
                  <a:defRPr/>
                </a:pPr>
                <a:endParaRPr lang="en-US" sz="2400" dirty="0">
                  <a:solidFill>
                    <a:schemeClr val="tx1"/>
                  </a:solidFill>
                  <a:latin typeface="Times New Roman" pitchFamily="18" charset="0"/>
                </a:endParaRPr>
              </a:p>
            </p:txBody>
          </p:sp>
          <p:sp>
            <p:nvSpPr>
              <p:cNvPr id="12" name="Rectangle 10"/>
              <p:cNvSpPr>
                <a:spLocks noChangeArrowheads="1"/>
              </p:cNvSpPr>
              <p:nvPr userDrawn="1"/>
            </p:nvSpPr>
            <p:spPr bwMode="auto">
              <a:xfrm>
                <a:off x="1437" y="1065"/>
                <a:ext cx="369" cy="405"/>
              </a:xfrm>
              <a:prstGeom prst="rect">
                <a:avLst/>
              </a:prstGeom>
              <a:solidFill>
                <a:schemeClr val="accent2"/>
              </a:solidFill>
              <a:ln w="9525">
                <a:noFill/>
                <a:miter lim="800000"/>
                <a:headEnd/>
                <a:tailEnd/>
              </a:ln>
            </p:spPr>
            <p:txBody>
              <a:bodyPr/>
              <a:lstStyle/>
              <a:p>
                <a:pPr algn="l" eaLnBrk="1" hangingPunct="1">
                  <a:spcBef>
                    <a:spcPct val="0"/>
                  </a:spcBef>
                  <a:defRPr/>
                </a:pPr>
                <a:endParaRPr lang="en-US" sz="2400" dirty="0">
                  <a:solidFill>
                    <a:schemeClr val="tx1"/>
                  </a:solidFill>
                  <a:latin typeface="Times New Roman" pitchFamily="18" charset="0"/>
                </a:endParaRPr>
              </a:p>
            </p:txBody>
          </p:sp>
          <p:sp>
            <p:nvSpPr>
              <p:cNvPr id="13" name="Rectangle 11"/>
              <p:cNvSpPr>
                <a:spLocks noChangeArrowheads="1"/>
              </p:cNvSpPr>
              <p:nvPr userDrawn="1"/>
            </p:nvSpPr>
            <p:spPr bwMode="auto">
              <a:xfrm>
                <a:off x="719" y="1464"/>
                <a:ext cx="368" cy="399"/>
              </a:xfrm>
              <a:prstGeom prst="rect">
                <a:avLst/>
              </a:prstGeom>
              <a:solidFill>
                <a:schemeClr val="folHlink"/>
              </a:solidFill>
              <a:ln w="9525">
                <a:noFill/>
                <a:miter lim="800000"/>
                <a:headEnd/>
                <a:tailEnd/>
              </a:ln>
            </p:spPr>
            <p:txBody>
              <a:bodyPr/>
              <a:lstStyle/>
              <a:p>
                <a:pPr algn="l" eaLnBrk="1" hangingPunct="1">
                  <a:spcBef>
                    <a:spcPct val="0"/>
                  </a:spcBef>
                  <a:defRPr/>
                </a:pPr>
                <a:endParaRPr lang="en-US" sz="2400" dirty="0">
                  <a:solidFill>
                    <a:schemeClr val="tx1"/>
                  </a:solidFill>
                  <a:latin typeface="Times New Roman" pitchFamily="18" charset="0"/>
                </a:endParaRPr>
              </a:p>
            </p:txBody>
          </p:sp>
          <p:sp>
            <p:nvSpPr>
              <p:cNvPr id="14" name="Rectangle 12"/>
              <p:cNvSpPr>
                <a:spLocks noChangeArrowheads="1"/>
              </p:cNvSpPr>
              <p:nvPr userDrawn="1"/>
            </p:nvSpPr>
            <p:spPr bwMode="auto">
              <a:xfrm>
                <a:off x="0" y="1464"/>
                <a:ext cx="367" cy="399"/>
              </a:xfrm>
              <a:prstGeom prst="rect">
                <a:avLst/>
              </a:prstGeom>
              <a:solidFill>
                <a:schemeClr val="bg2"/>
              </a:solidFill>
              <a:ln w="9525">
                <a:noFill/>
                <a:miter lim="800000"/>
                <a:headEnd/>
                <a:tailEnd/>
              </a:ln>
            </p:spPr>
            <p:txBody>
              <a:bodyPr/>
              <a:lstStyle/>
              <a:p>
                <a:pPr algn="l" eaLnBrk="1" hangingPunct="1">
                  <a:spcBef>
                    <a:spcPct val="0"/>
                  </a:spcBef>
                  <a:defRPr/>
                </a:pPr>
                <a:endParaRPr lang="en-US" sz="2400" dirty="0">
                  <a:solidFill>
                    <a:schemeClr val="tx1"/>
                  </a:solidFill>
                  <a:latin typeface="Times New Roman" pitchFamily="18" charset="0"/>
                </a:endParaRPr>
              </a:p>
            </p:txBody>
          </p:sp>
          <p:sp>
            <p:nvSpPr>
              <p:cNvPr id="15" name="Rectangle 13"/>
              <p:cNvSpPr>
                <a:spLocks noChangeArrowheads="1"/>
              </p:cNvSpPr>
              <p:nvPr userDrawn="1"/>
            </p:nvSpPr>
            <p:spPr bwMode="auto">
              <a:xfrm>
                <a:off x="1081" y="1464"/>
                <a:ext cx="362" cy="399"/>
              </a:xfrm>
              <a:prstGeom prst="rect">
                <a:avLst/>
              </a:prstGeom>
              <a:solidFill>
                <a:schemeClr val="accent2"/>
              </a:solidFill>
              <a:ln w="9525">
                <a:noFill/>
                <a:miter lim="800000"/>
                <a:headEnd/>
                <a:tailEnd/>
              </a:ln>
            </p:spPr>
            <p:txBody>
              <a:bodyPr/>
              <a:lstStyle/>
              <a:p>
                <a:pPr algn="l" eaLnBrk="1" hangingPunct="1">
                  <a:spcBef>
                    <a:spcPct val="0"/>
                  </a:spcBef>
                  <a:defRPr/>
                </a:pPr>
                <a:endParaRPr lang="en-US" sz="2400" dirty="0">
                  <a:solidFill>
                    <a:schemeClr val="tx1"/>
                  </a:solidFill>
                  <a:latin typeface="Times New Roman" pitchFamily="18" charset="0"/>
                </a:endParaRPr>
              </a:p>
            </p:txBody>
          </p:sp>
          <p:sp>
            <p:nvSpPr>
              <p:cNvPr id="16" name="Rectangle 14"/>
              <p:cNvSpPr>
                <a:spLocks noChangeArrowheads="1"/>
              </p:cNvSpPr>
              <p:nvPr userDrawn="1"/>
            </p:nvSpPr>
            <p:spPr bwMode="auto">
              <a:xfrm>
                <a:off x="361" y="1857"/>
                <a:ext cx="363" cy="406"/>
              </a:xfrm>
              <a:prstGeom prst="rect">
                <a:avLst/>
              </a:prstGeom>
              <a:solidFill>
                <a:schemeClr val="folHlink"/>
              </a:solidFill>
              <a:ln w="9525">
                <a:noFill/>
                <a:miter lim="800000"/>
                <a:headEnd/>
                <a:tailEnd/>
              </a:ln>
            </p:spPr>
            <p:txBody>
              <a:bodyPr/>
              <a:lstStyle/>
              <a:p>
                <a:pPr algn="l" eaLnBrk="1" hangingPunct="1">
                  <a:spcBef>
                    <a:spcPct val="0"/>
                  </a:spcBef>
                  <a:defRPr/>
                </a:pPr>
                <a:endParaRPr lang="en-US" sz="2400" dirty="0">
                  <a:solidFill>
                    <a:schemeClr val="tx1"/>
                  </a:solidFill>
                  <a:latin typeface="Times New Roman" pitchFamily="18" charset="0"/>
                </a:endParaRPr>
              </a:p>
            </p:txBody>
          </p:sp>
          <p:sp>
            <p:nvSpPr>
              <p:cNvPr id="17" name="Rectangle 15"/>
              <p:cNvSpPr>
                <a:spLocks noChangeArrowheads="1"/>
              </p:cNvSpPr>
              <p:nvPr userDrawn="1"/>
            </p:nvSpPr>
            <p:spPr bwMode="auto">
              <a:xfrm>
                <a:off x="719" y="1857"/>
                <a:ext cx="368" cy="406"/>
              </a:xfrm>
              <a:prstGeom prst="rect">
                <a:avLst/>
              </a:prstGeom>
              <a:solidFill>
                <a:schemeClr val="accent2"/>
              </a:solidFill>
              <a:ln w="9525">
                <a:noFill/>
                <a:miter lim="800000"/>
                <a:headEnd/>
                <a:tailEnd/>
              </a:ln>
            </p:spPr>
            <p:txBody>
              <a:bodyPr/>
              <a:lstStyle/>
              <a:p>
                <a:pPr algn="l" eaLnBrk="1" hangingPunct="1">
                  <a:spcBef>
                    <a:spcPct val="0"/>
                  </a:spcBef>
                  <a:defRPr/>
                </a:pPr>
                <a:endParaRPr lang="en-US" sz="2400" dirty="0">
                  <a:solidFill>
                    <a:schemeClr val="tx1"/>
                  </a:solidFill>
                  <a:latin typeface="Times New Roman" pitchFamily="18" charset="0"/>
                </a:endParaRPr>
              </a:p>
            </p:txBody>
          </p:sp>
        </p:grpSp>
      </p:grpSp>
      <p:sp>
        <p:nvSpPr>
          <p:cNvPr id="25619" name="Rectangle 19"/>
          <p:cNvSpPr>
            <a:spLocks noGrp="1" noChangeArrowheads="1"/>
          </p:cNvSpPr>
          <p:nvPr>
            <p:ph type="ctrTitle"/>
          </p:nvPr>
        </p:nvSpPr>
        <p:spPr>
          <a:xfrm>
            <a:off x="2971800" y="1828800"/>
            <a:ext cx="6019800" cy="2209800"/>
          </a:xfrm>
        </p:spPr>
        <p:txBody>
          <a:bodyPr/>
          <a:lstStyle>
            <a:lvl1pPr>
              <a:defRPr sz="3800">
                <a:solidFill>
                  <a:srgbClr val="FFFFFF"/>
                </a:solidFill>
              </a:defRPr>
            </a:lvl1pPr>
          </a:lstStyle>
          <a:p>
            <a:r>
              <a:rPr lang="en-US"/>
              <a:t>Click to edit Master title style</a:t>
            </a:r>
          </a:p>
        </p:txBody>
      </p:sp>
      <p:sp>
        <p:nvSpPr>
          <p:cNvPr id="25620" name="Rectangle 20"/>
          <p:cNvSpPr>
            <a:spLocks noGrp="1" noChangeArrowheads="1"/>
          </p:cNvSpPr>
          <p:nvPr>
            <p:ph type="subTitle" idx="1"/>
          </p:nvPr>
        </p:nvSpPr>
        <p:spPr>
          <a:xfrm>
            <a:off x="2971800" y="4267200"/>
            <a:ext cx="6019800" cy="1752600"/>
          </a:xfrm>
        </p:spPr>
        <p:txBody>
          <a:bodyPr/>
          <a:lstStyle>
            <a:lvl1pPr marL="0" indent="0">
              <a:buFont typeface="Wingdings" pitchFamily="2" charset="2"/>
              <a:buNone/>
              <a:defRPr sz="2600"/>
            </a:lvl1pPr>
          </a:lstStyle>
          <a:p>
            <a:r>
              <a:rPr lang="en-US"/>
              <a:t>Click to edit Master subtitle style</a:t>
            </a:r>
          </a:p>
        </p:txBody>
      </p:sp>
      <p:sp>
        <p:nvSpPr>
          <p:cNvPr id="18" name="Rectangle 16"/>
          <p:cNvSpPr>
            <a:spLocks noGrp="1" noChangeArrowheads="1"/>
          </p:cNvSpPr>
          <p:nvPr>
            <p:ph type="dt" sz="half" idx="10"/>
          </p:nvPr>
        </p:nvSpPr>
        <p:spPr>
          <a:xfrm>
            <a:off x="457200" y="6248400"/>
            <a:ext cx="2133600" cy="457200"/>
          </a:xfrm>
        </p:spPr>
        <p:txBody>
          <a:bodyPr/>
          <a:lstStyle>
            <a:lvl1pPr>
              <a:defRPr dirty="0">
                <a:solidFill>
                  <a:schemeClr val="tx1"/>
                </a:solidFill>
              </a:defRPr>
            </a:lvl1pPr>
          </a:lstStyle>
          <a:p>
            <a:pPr>
              <a:defRPr/>
            </a:pPr>
            <a:r>
              <a:rPr lang="en-US" smtClean="0"/>
              <a:t>27-05-2012</a:t>
            </a:r>
            <a:endParaRPr lang="en-US" dirty="0"/>
          </a:p>
        </p:txBody>
      </p:sp>
      <p:sp>
        <p:nvSpPr>
          <p:cNvPr id="19" name="Rectangle 17"/>
          <p:cNvSpPr>
            <a:spLocks noGrp="1" noChangeArrowheads="1"/>
          </p:cNvSpPr>
          <p:nvPr>
            <p:ph type="ftr" sz="quarter" idx="11"/>
          </p:nvPr>
        </p:nvSpPr>
        <p:spPr>
          <a:xfrm>
            <a:off x="3124200" y="6248400"/>
            <a:ext cx="2895600" cy="457200"/>
          </a:xfrm>
        </p:spPr>
        <p:txBody>
          <a:bodyPr/>
          <a:lstStyle>
            <a:lvl1pPr>
              <a:defRPr dirty="0">
                <a:solidFill>
                  <a:schemeClr val="tx1"/>
                </a:solidFill>
              </a:defRPr>
            </a:lvl1pPr>
          </a:lstStyle>
          <a:p>
            <a:pPr>
              <a:defRPr/>
            </a:pPr>
            <a:r>
              <a:rPr lang="en-US" dirty="0" smtClean="0"/>
              <a:t>LHC morning report</a:t>
            </a:r>
            <a:endParaRPr lang="en-US" dirty="0"/>
          </a:p>
        </p:txBody>
      </p:sp>
      <p:sp>
        <p:nvSpPr>
          <p:cNvPr id="20" name="Rectangle 18"/>
          <p:cNvSpPr>
            <a:spLocks noGrp="1" noChangeArrowheads="1"/>
          </p:cNvSpPr>
          <p:nvPr>
            <p:ph type="sldNum" sz="quarter" idx="12"/>
          </p:nvPr>
        </p:nvSpPr>
        <p:spPr>
          <a:xfrm>
            <a:off x="6553200" y="6248400"/>
            <a:ext cx="2133600" cy="457200"/>
          </a:xfrm>
        </p:spPr>
        <p:txBody>
          <a:bodyPr/>
          <a:lstStyle>
            <a:lvl1pPr>
              <a:defRPr sz="1200">
                <a:solidFill>
                  <a:schemeClr val="tx1"/>
                </a:solidFill>
                <a:latin typeface="Arial Black" pitchFamily="34" charset="0"/>
              </a:defRPr>
            </a:lvl1pPr>
          </a:lstStyle>
          <a:p>
            <a:pPr>
              <a:defRPr/>
            </a:pPr>
            <a:fld id="{26E3E824-1D33-4083-932F-B12D7D09EB34}"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
          <p:cNvSpPr>
            <a:spLocks noGrp="1" noChangeArrowheads="1"/>
          </p:cNvSpPr>
          <p:nvPr>
            <p:ph type="ftr" sz="quarter" idx="10"/>
          </p:nvPr>
        </p:nvSpPr>
        <p:spPr>
          <a:ln/>
        </p:spPr>
        <p:txBody>
          <a:bodyPr/>
          <a:lstStyle>
            <a:lvl1pPr>
              <a:defRPr/>
            </a:lvl1pPr>
          </a:lstStyle>
          <a:p>
            <a:pPr>
              <a:defRPr/>
            </a:pPr>
            <a:r>
              <a:rPr lang="en-US" dirty="0" smtClean="0"/>
              <a:t>LHC morning report</a:t>
            </a:r>
            <a:endParaRPr lang="en-US" dirty="0"/>
          </a:p>
        </p:txBody>
      </p:sp>
      <p:sp>
        <p:nvSpPr>
          <p:cNvPr id="5" name="Rectangle 3"/>
          <p:cNvSpPr>
            <a:spLocks noGrp="1" noChangeArrowheads="1"/>
          </p:cNvSpPr>
          <p:nvPr>
            <p:ph type="sldNum" sz="quarter" idx="11"/>
          </p:nvPr>
        </p:nvSpPr>
        <p:spPr>
          <a:ln/>
        </p:spPr>
        <p:txBody>
          <a:bodyPr/>
          <a:lstStyle>
            <a:lvl1pPr>
              <a:defRPr/>
            </a:lvl1pPr>
          </a:lstStyle>
          <a:p>
            <a:pPr>
              <a:defRPr/>
            </a:pPr>
            <a:fld id="{4C907FC7-9701-4F56-BA21-47F785F44AEB}" type="slidenum">
              <a:rPr lang="en-US"/>
              <a:pPr>
                <a:defRPr/>
              </a:pPr>
              <a:t>‹#›</a:t>
            </a:fld>
            <a:endParaRPr lang="en-US" dirty="0"/>
          </a:p>
        </p:txBody>
      </p:sp>
      <p:sp>
        <p:nvSpPr>
          <p:cNvPr id="6" name="Rectangle 16"/>
          <p:cNvSpPr>
            <a:spLocks noGrp="1" noChangeArrowheads="1"/>
          </p:cNvSpPr>
          <p:nvPr>
            <p:ph type="dt" sz="half" idx="12"/>
          </p:nvPr>
        </p:nvSpPr>
        <p:spPr>
          <a:ln/>
        </p:spPr>
        <p:txBody>
          <a:bodyPr/>
          <a:lstStyle>
            <a:lvl1pPr>
              <a:defRPr/>
            </a:lvl1pPr>
          </a:lstStyle>
          <a:p>
            <a:pPr>
              <a:defRPr/>
            </a:pPr>
            <a:r>
              <a:rPr lang="en-US" smtClean="0"/>
              <a:t>27-05-2012</a:t>
            </a:r>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00850" y="25400"/>
            <a:ext cx="2112963" cy="62833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5400"/>
            <a:ext cx="6191250" cy="62833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
          <p:cNvSpPr>
            <a:spLocks noGrp="1" noChangeArrowheads="1"/>
          </p:cNvSpPr>
          <p:nvPr>
            <p:ph type="ftr" sz="quarter" idx="10"/>
          </p:nvPr>
        </p:nvSpPr>
        <p:spPr>
          <a:ln/>
        </p:spPr>
        <p:txBody>
          <a:bodyPr/>
          <a:lstStyle>
            <a:lvl1pPr>
              <a:defRPr/>
            </a:lvl1pPr>
          </a:lstStyle>
          <a:p>
            <a:pPr>
              <a:defRPr/>
            </a:pPr>
            <a:r>
              <a:rPr lang="en-US" dirty="0" smtClean="0"/>
              <a:t>LHC morning report</a:t>
            </a:r>
            <a:endParaRPr lang="en-US" dirty="0"/>
          </a:p>
        </p:txBody>
      </p:sp>
      <p:sp>
        <p:nvSpPr>
          <p:cNvPr id="5" name="Rectangle 3"/>
          <p:cNvSpPr>
            <a:spLocks noGrp="1" noChangeArrowheads="1"/>
          </p:cNvSpPr>
          <p:nvPr>
            <p:ph type="sldNum" sz="quarter" idx="11"/>
          </p:nvPr>
        </p:nvSpPr>
        <p:spPr>
          <a:ln/>
        </p:spPr>
        <p:txBody>
          <a:bodyPr/>
          <a:lstStyle>
            <a:lvl1pPr>
              <a:defRPr/>
            </a:lvl1pPr>
          </a:lstStyle>
          <a:p>
            <a:pPr>
              <a:defRPr/>
            </a:pPr>
            <a:fld id="{6616FE21-7D5A-4944-9B4F-14EE2A8435CA}" type="slidenum">
              <a:rPr lang="en-US"/>
              <a:pPr>
                <a:defRPr/>
              </a:pPr>
              <a:t>‹#›</a:t>
            </a:fld>
            <a:endParaRPr lang="en-US" dirty="0"/>
          </a:p>
        </p:txBody>
      </p:sp>
      <p:sp>
        <p:nvSpPr>
          <p:cNvPr id="6" name="Rectangle 16"/>
          <p:cNvSpPr>
            <a:spLocks noGrp="1" noChangeArrowheads="1"/>
          </p:cNvSpPr>
          <p:nvPr>
            <p:ph type="dt" sz="half" idx="12"/>
          </p:nvPr>
        </p:nvSpPr>
        <p:spPr>
          <a:ln/>
        </p:spPr>
        <p:txBody>
          <a:bodyPr/>
          <a:lstStyle>
            <a:lvl1pPr>
              <a:defRPr/>
            </a:lvl1pPr>
          </a:lstStyle>
          <a:p>
            <a:pPr>
              <a:defRPr/>
            </a:pPr>
            <a:r>
              <a:rPr lang="en-US" smtClean="0"/>
              <a:t>27-05-2012</a:t>
            </a:r>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4213" y="25400"/>
            <a:ext cx="8229600" cy="523875"/>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196975"/>
            <a:ext cx="8229600" cy="5111750"/>
          </a:xfrm>
        </p:spPr>
        <p:txBody>
          <a:bodyPr/>
          <a:lstStyle/>
          <a:p>
            <a:pPr lvl="0"/>
            <a:endParaRPr lang="en-US" noProof="0" dirty="0" smtClean="0"/>
          </a:p>
        </p:txBody>
      </p:sp>
      <p:sp>
        <p:nvSpPr>
          <p:cNvPr id="4" name="Rectangle 2"/>
          <p:cNvSpPr>
            <a:spLocks noGrp="1" noChangeArrowheads="1"/>
          </p:cNvSpPr>
          <p:nvPr>
            <p:ph type="ftr" sz="quarter" idx="10"/>
          </p:nvPr>
        </p:nvSpPr>
        <p:spPr>
          <a:ln/>
        </p:spPr>
        <p:txBody>
          <a:bodyPr/>
          <a:lstStyle>
            <a:lvl1pPr>
              <a:defRPr/>
            </a:lvl1pPr>
          </a:lstStyle>
          <a:p>
            <a:pPr>
              <a:defRPr/>
            </a:pPr>
            <a:r>
              <a:rPr lang="en-US" dirty="0" smtClean="0"/>
              <a:t>LHC morning report</a:t>
            </a:r>
            <a:endParaRPr lang="en-US" dirty="0"/>
          </a:p>
        </p:txBody>
      </p:sp>
      <p:sp>
        <p:nvSpPr>
          <p:cNvPr id="5" name="Rectangle 3"/>
          <p:cNvSpPr>
            <a:spLocks noGrp="1" noChangeArrowheads="1"/>
          </p:cNvSpPr>
          <p:nvPr>
            <p:ph type="sldNum" sz="quarter" idx="11"/>
          </p:nvPr>
        </p:nvSpPr>
        <p:spPr>
          <a:ln/>
        </p:spPr>
        <p:txBody>
          <a:bodyPr/>
          <a:lstStyle>
            <a:lvl1pPr>
              <a:defRPr/>
            </a:lvl1pPr>
          </a:lstStyle>
          <a:p>
            <a:pPr>
              <a:defRPr/>
            </a:pPr>
            <a:fld id="{A4143100-3704-4E7F-9742-368FE9AA1696}" type="slidenum">
              <a:rPr lang="en-US"/>
              <a:pPr>
                <a:defRPr/>
              </a:pPr>
              <a:t>‹#›</a:t>
            </a:fld>
            <a:endParaRPr lang="en-US" dirty="0"/>
          </a:p>
        </p:txBody>
      </p:sp>
      <p:sp>
        <p:nvSpPr>
          <p:cNvPr id="6" name="Rectangle 16"/>
          <p:cNvSpPr>
            <a:spLocks noGrp="1" noChangeArrowheads="1"/>
          </p:cNvSpPr>
          <p:nvPr>
            <p:ph type="dt" sz="half" idx="12"/>
          </p:nvPr>
        </p:nvSpPr>
        <p:spPr>
          <a:ln/>
        </p:spPr>
        <p:txBody>
          <a:bodyPr/>
          <a:lstStyle>
            <a:lvl1pPr>
              <a:defRPr/>
            </a:lvl1pPr>
          </a:lstStyle>
          <a:p>
            <a:pPr>
              <a:defRPr/>
            </a:pPr>
            <a:r>
              <a:rPr lang="en-US" smtClean="0"/>
              <a:t>27-05-2012</a:t>
            </a:r>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4213" y="25400"/>
            <a:ext cx="8229600" cy="523875"/>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196975"/>
            <a:ext cx="4038600" cy="51117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196975"/>
            <a:ext cx="4038600" cy="51117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2"/>
          <p:cNvSpPr>
            <a:spLocks noGrp="1" noChangeArrowheads="1"/>
          </p:cNvSpPr>
          <p:nvPr>
            <p:ph type="ftr" sz="quarter" idx="10"/>
          </p:nvPr>
        </p:nvSpPr>
        <p:spPr>
          <a:ln/>
        </p:spPr>
        <p:txBody>
          <a:bodyPr/>
          <a:lstStyle>
            <a:lvl1pPr>
              <a:defRPr/>
            </a:lvl1pPr>
          </a:lstStyle>
          <a:p>
            <a:pPr>
              <a:defRPr/>
            </a:pPr>
            <a:r>
              <a:rPr lang="en-US" dirty="0" smtClean="0"/>
              <a:t>LHC morning report</a:t>
            </a:r>
            <a:endParaRPr lang="en-US" dirty="0"/>
          </a:p>
        </p:txBody>
      </p:sp>
      <p:sp>
        <p:nvSpPr>
          <p:cNvPr id="6" name="Rectangle 3"/>
          <p:cNvSpPr>
            <a:spLocks noGrp="1" noChangeArrowheads="1"/>
          </p:cNvSpPr>
          <p:nvPr>
            <p:ph type="sldNum" sz="quarter" idx="11"/>
          </p:nvPr>
        </p:nvSpPr>
        <p:spPr>
          <a:ln/>
        </p:spPr>
        <p:txBody>
          <a:bodyPr/>
          <a:lstStyle>
            <a:lvl1pPr>
              <a:defRPr/>
            </a:lvl1pPr>
          </a:lstStyle>
          <a:p>
            <a:pPr>
              <a:defRPr/>
            </a:pPr>
            <a:fld id="{98AF8F70-BBF6-4832-98A0-56CA85B1B772}" type="slidenum">
              <a:rPr lang="en-US"/>
              <a:pPr>
                <a:defRPr/>
              </a:pPr>
              <a:t>‹#›</a:t>
            </a:fld>
            <a:endParaRPr lang="en-US" dirty="0"/>
          </a:p>
        </p:txBody>
      </p:sp>
      <p:sp>
        <p:nvSpPr>
          <p:cNvPr id="7" name="Rectangle 16"/>
          <p:cNvSpPr>
            <a:spLocks noGrp="1" noChangeArrowheads="1"/>
          </p:cNvSpPr>
          <p:nvPr>
            <p:ph type="dt" sz="half" idx="12"/>
          </p:nvPr>
        </p:nvSpPr>
        <p:spPr>
          <a:ln/>
        </p:spPr>
        <p:txBody>
          <a:bodyPr/>
          <a:lstStyle>
            <a:lvl1pPr>
              <a:defRPr/>
            </a:lvl1pPr>
          </a:lstStyle>
          <a:p>
            <a:pPr>
              <a:defRPr/>
            </a:pPr>
            <a:r>
              <a:rPr lang="en-US" smtClean="0"/>
              <a:t>27-05-2012</a:t>
            </a:r>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684213" y="25400"/>
            <a:ext cx="8229600" cy="523875"/>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196975"/>
            <a:ext cx="4038600" cy="51117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196975"/>
            <a:ext cx="4038600" cy="24796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3829050"/>
            <a:ext cx="4038600" cy="24796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2"/>
          <p:cNvSpPr>
            <a:spLocks noGrp="1" noChangeArrowheads="1"/>
          </p:cNvSpPr>
          <p:nvPr>
            <p:ph type="ftr" sz="quarter" idx="10"/>
          </p:nvPr>
        </p:nvSpPr>
        <p:spPr>
          <a:ln/>
        </p:spPr>
        <p:txBody>
          <a:bodyPr/>
          <a:lstStyle>
            <a:lvl1pPr>
              <a:defRPr/>
            </a:lvl1pPr>
          </a:lstStyle>
          <a:p>
            <a:pPr>
              <a:defRPr/>
            </a:pPr>
            <a:r>
              <a:rPr lang="en-US" dirty="0" smtClean="0"/>
              <a:t>LHC morning report</a:t>
            </a:r>
            <a:endParaRPr lang="en-US" dirty="0"/>
          </a:p>
        </p:txBody>
      </p:sp>
      <p:sp>
        <p:nvSpPr>
          <p:cNvPr id="7" name="Rectangle 3"/>
          <p:cNvSpPr>
            <a:spLocks noGrp="1" noChangeArrowheads="1"/>
          </p:cNvSpPr>
          <p:nvPr>
            <p:ph type="sldNum" sz="quarter" idx="11"/>
          </p:nvPr>
        </p:nvSpPr>
        <p:spPr>
          <a:ln/>
        </p:spPr>
        <p:txBody>
          <a:bodyPr/>
          <a:lstStyle>
            <a:lvl1pPr>
              <a:defRPr/>
            </a:lvl1pPr>
          </a:lstStyle>
          <a:p>
            <a:pPr>
              <a:defRPr/>
            </a:pPr>
            <a:fld id="{1D9A8A3B-17E3-4A11-B239-2716609288BA}" type="slidenum">
              <a:rPr lang="en-US"/>
              <a:pPr>
                <a:defRPr/>
              </a:pPr>
              <a:t>‹#›</a:t>
            </a:fld>
            <a:endParaRPr lang="en-US" dirty="0"/>
          </a:p>
        </p:txBody>
      </p:sp>
      <p:sp>
        <p:nvSpPr>
          <p:cNvPr id="8" name="Rectangle 16"/>
          <p:cNvSpPr>
            <a:spLocks noGrp="1" noChangeArrowheads="1"/>
          </p:cNvSpPr>
          <p:nvPr>
            <p:ph type="dt" sz="half" idx="12"/>
          </p:nvPr>
        </p:nvSpPr>
        <p:spPr>
          <a:ln/>
        </p:spPr>
        <p:txBody>
          <a:bodyPr/>
          <a:lstStyle>
            <a:lvl1pPr>
              <a:defRPr/>
            </a:lvl1pPr>
          </a:lstStyle>
          <a:p>
            <a:pPr>
              <a:defRPr/>
            </a:pPr>
            <a:r>
              <a:rPr lang="en-US" smtClean="0"/>
              <a:t>27-05-2012</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500034" y="1000108"/>
            <a:ext cx="8229600" cy="5111750"/>
          </a:xfrm>
        </p:spPr>
        <p:txBody>
          <a:bodyPr/>
          <a:lstStyle>
            <a:lvl3pPr>
              <a:defRPr>
                <a:solidFill>
                  <a:schemeClr val="bg2">
                    <a:lumMod val="40000"/>
                    <a:lumOff val="60000"/>
                  </a:schemeClr>
                </a:solidFill>
              </a:defRPr>
            </a:lvl3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6" name="Title 15"/>
          <p:cNvSpPr>
            <a:spLocks noGrp="1"/>
          </p:cNvSpPr>
          <p:nvPr>
            <p:ph type="title"/>
          </p:nvPr>
        </p:nvSpPr>
        <p:spPr/>
        <p:txBody>
          <a:bodyPr/>
          <a:lstStyle/>
          <a:p>
            <a:r>
              <a:rPr lang="en-US" smtClean="0"/>
              <a:t>Click to edit Master title style</a:t>
            </a:r>
            <a:endParaRPr lang="en-US"/>
          </a:p>
        </p:txBody>
      </p:sp>
      <p:sp>
        <p:nvSpPr>
          <p:cNvPr id="17" name="Date Placeholder 16"/>
          <p:cNvSpPr>
            <a:spLocks noGrp="1"/>
          </p:cNvSpPr>
          <p:nvPr>
            <p:ph type="dt" sz="half" idx="10"/>
          </p:nvPr>
        </p:nvSpPr>
        <p:spPr/>
        <p:txBody>
          <a:bodyPr/>
          <a:lstStyle/>
          <a:p>
            <a:pPr>
              <a:defRPr/>
            </a:pPr>
            <a:r>
              <a:rPr lang="en-US" smtClean="0"/>
              <a:t>27-05-2012</a:t>
            </a:r>
            <a:endParaRPr lang="en-US" dirty="0"/>
          </a:p>
        </p:txBody>
      </p:sp>
      <p:sp>
        <p:nvSpPr>
          <p:cNvPr id="18" name="Slide Number Placeholder 17"/>
          <p:cNvSpPr>
            <a:spLocks noGrp="1"/>
          </p:cNvSpPr>
          <p:nvPr>
            <p:ph type="sldNum" sz="quarter" idx="11"/>
          </p:nvPr>
        </p:nvSpPr>
        <p:spPr/>
        <p:txBody>
          <a:bodyPr/>
          <a:lstStyle/>
          <a:p>
            <a:pPr>
              <a:defRPr/>
            </a:pPr>
            <a:fld id="{69CF8F24-2345-4359-A23A-40838D5E6DC1}" type="slidenum">
              <a:rPr lang="en-US" smtClean="0"/>
              <a:pPr>
                <a:defRPr/>
              </a:pPr>
              <a:t>‹#›</a:t>
            </a:fld>
            <a:endParaRPr lang="en-US" dirty="0"/>
          </a:p>
        </p:txBody>
      </p:sp>
      <p:sp>
        <p:nvSpPr>
          <p:cNvPr id="19" name="Footer Placeholder 18"/>
          <p:cNvSpPr>
            <a:spLocks noGrp="1"/>
          </p:cNvSpPr>
          <p:nvPr>
            <p:ph type="ftr" sz="quarter" idx="12"/>
          </p:nvPr>
        </p:nvSpPr>
        <p:spPr/>
        <p:txBody>
          <a:bodyPr/>
          <a:lstStyle/>
          <a:p>
            <a:pPr>
              <a:defRPr/>
            </a:pPr>
            <a:r>
              <a:rPr lang="en-US" dirty="0" smtClean="0"/>
              <a:t>LHC morning report</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2"/>
          <p:cNvSpPr>
            <a:spLocks noGrp="1" noChangeArrowheads="1"/>
          </p:cNvSpPr>
          <p:nvPr>
            <p:ph type="ftr" sz="quarter" idx="10"/>
          </p:nvPr>
        </p:nvSpPr>
        <p:spPr>
          <a:ln/>
        </p:spPr>
        <p:txBody>
          <a:bodyPr/>
          <a:lstStyle>
            <a:lvl1pPr>
              <a:defRPr/>
            </a:lvl1pPr>
          </a:lstStyle>
          <a:p>
            <a:pPr>
              <a:defRPr/>
            </a:pPr>
            <a:r>
              <a:rPr lang="en-US" dirty="0" smtClean="0"/>
              <a:t>LHC morning report</a:t>
            </a:r>
            <a:endParaRPr lang="en-US" dirty="0"/>
          </a:p>
        </p:txBody>
      </p:sp>
      <p:sp>
        <p:nvSpPr>
          <p:cNvPr id="5" name="Rectangle 3"/>
          <p:cNvSpPr>
            <a:spLocks noGrp="1" noChangeArrowheads="1"/>
          </p:cNvSpPr>
          <p:nvPr>
            <p:ph type="sldNum" sz="quarter" idx="11"/>
          </p:nvPr>
        </p:nvSpPr>
        <p:spPr>
          <a:ln/>
        </p:spPr>
        <p:txBody>
          <a:bodyPr/>
          <a:lstStyle>
            <a:lvl1pPr>
              <a:defRPr/>
            </a:lvl1pPr>
          </a:lstStyle>
          <a:p>
            <a:pPr>
              <a:defRPr/>
            </a:pPr>
            <a:fld id="{DA1C38A6-77F0-4FCF-B06D-A581D0D4EF24}" type="slidenum">
              <a:rPr lang="en-US"/>
              <a:pPr>
                <a:defRPr/>
              </a:pPr>
              <a:t>‹#›</a:t>
            </a:fld>
            <a:endParaRPr lang="en-US" dirty="0"/>
          </a:p>
        </p:txBody>
      </p:sp>
      <p:sp>
        <p:nvSpPr>
          <p:cNvPr id="6" name="Rectangle 16"/>
          <p:cNvSpPr>
            <a:spLocks noGrp="1" noChangeArrowheads="1"/>
          </p:cNvSpPr>
          <p:nvPr>
            <p:ph type="dt" sz="half" idx="12"/>
          </p:nvPr>
        </p:nvSpPr>
        <p:spPr>
          <a:ln/>
        </p:spPr>
        <p:txBody>
          <a:bodyPr/>
          <a:lstStyle>
            <a:lvl1pPr>
              <a:defRPr/>
            </a:lvl1pPr>
          </a:lstStyle>
          <a:p>
            <a:pPr>
              <a:defRPr/>
            </a:pPr>
            <a:r>
              <a:rPr lang="en-US" smtClean="0"/>
              <a:t>27-05-2012</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196975"/>
            <a:ext cx="4038600" cy="51117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196975"/>
            <a:ext cx="4038600" cy="51117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2"/>
          <p:cNvSpPr>
            <a:spLocks noGrp="1" noChangeArrowheads="1"/>
          </p:cNvSpPr>
          <p:nvPr>
            <p:ph type="ftr" sz="quarter" idx="10"/>
          </p:nvPr>
        </p:nvSpPr>
        <p:spPr>
          <a:ln/>
        </p:spPr>
        <p:txBody>
          <a:bodyPr/>
          <a:lstStyle>
            <a:lvl1pPr>
              <a:defRPr/>
            </a:lvl1pPr>
          </a:lstStyle>
          <a:p>
            <a:pPr>
              <a:defRPr/>
            </a:pPr>
            <a:r>
              <a:rPr lang="en-US" dirty="0" smtClean="0"/>
              <a:t>LHC morning report</a:t>
            </a:r>
            <a:endParaRPr lang="en-US" dirty="0"/>
          </a:p>
        </p:txBody>
      </p:sp>
      <p:sp>
        <p:nvSpPr>
          <p:cNvPr id="6" name="Rectangle 3"/>
          <p:cNvSpPr>
            <a:spLocks noGrp="1" noChangeArrowheads="1"/>
          </p:cNvSpPr>
          <p:nvPr>
            <p:ph type="sldNum" sz="quarter" idx="11"/>
          </p:nvPr>
        </p:nvSpPr>
        <p:spPr>
          <a:ln/>
        </p:spPr>
        <p:txBody>
          <a:bodyPr/>
          <a:lstStyle>
            <a:lvl1pPr>
              <a:defRPr/>
            </a:lvl1pPr>
          </a:lstStyle>
          <a:p>
            <a:pPr>
              <a:defRPr/>
            </a:pPr>
            <a:fld id="{B0531215-DB5D-475E-B8AB-8117DA16C71B}" type="slidenum">
              <a:rPr lang="en-US"/>
              <a:pPr>
                <a:defRPr/>
              </a:pPr>
              <a:t>‹#›</a:t>
            </a:fld>
            <a:endParaRPr lang="en-US" dirty="0"/>
          </a:p>
        </p:txBody>
      </p:sp>
      <p:sp>
        <p:nvSpPr>
          <p:cNvPr id="7" name="Rectangle 16"/>
          <p:cNvSpPr>
            <a:spLocks noGrp="1" noChangeArrowheads="1"/>
          </p:cNvSpPr>
          <p:nvPr>
            <p:ph type="dt" sz="half" idx="12"/>
          </p:nvPr>
        </p:nvSpPr>
        <p:spPr>
          <a:ln/>
        </p:spPr>
        <p:txBody>
          <a:bodyPr/>
          <a:lstStyle>
            <a:lvl1pPr>
              <a:defRPr/>
            </a:lvl1pPr>
          </a:lstStyle>
          <a:p>
            <a:pPr>
              <a:defRPr/>
            </a:pPr>
            <a:r>
              <a:rPr lang="en-US" smtClean="0"/>
              <a:t>27-05-2012</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2"/>
          <p:cNvSpPr>
            <a:spLocks noGrp="1" noChangeArrowheads="1"/>
          </p:cNvSpPr>
          <p:nvPr>
            <p:ph type="ftr" sz="quarter" idx="10"/>
          </p:nvPr>
        </p:nvSpPr>
        <p:spPr>
          <a:ln/>
        </p:spPr>
        <p:txBody>
          <a:bodyPr/>
          <a:lstStyle>
            <a:lvl1pPr>
              <a:defRPr/>
            </a:lvl1pPr>
          </a:lstStyle>
          <a:p>
            <a:pPr>
              <a:defRPr/>
            </a:pPr>
            <a:r>
              <a:rPr lang="en-US" dirty="0" smtClean="0"/>
              <a:t>LHC morning report</a:t>
            </a:r>
            <a:endParaRPr lang="en-US" dirty="0"/>
          </a:p>
        </p:txBody>
      </p:sp>
      <p:sp>
        <p:nvSpPr>
          <p:cNvPr id="8" name="Rectangle 3"/>
          <p:cNvSpPr>
            <a:spLocks noGrp="1" noChangeArrowheads="1"/>
          </p:cNvSpPr>
          <p:nvPr>
            <p:ph type="sldNum" sz="quarter" idx="11"/>
          </p:nvPr>
        </p:nvSpPr>
        <p:spPr>
          <a:ln/>
        </p:spPr>
        <p:txBody>
          <a:bodyPr/>
          <a:lstStyle>
            <a:lvl1pPr>
              <a:defRPr/>
            </a:lvl1pPr>
          </a:lstStyle>
          <a:p>
            <a:pPr>
              <a:defRPr/>
            </a:pPr>
            <a:fld id="{0FF503C1-DF11-4A20-A24B-2DE152F8D07C}" type="slidenum">
              <a:rPr lang="en-US"/>
              <a:pPr>
                <a:defRPr/>
              </a:pPr>
              <a:t>‹#›</a:t>
            </a:fld>
            <a:endParaRPr lang="en-US" dirty="0"/>
          </a:p>
        </p:txBody>
      </p:sp>
      <p:sp>
        <p:nvSpPr>
          <p:cNvPr id="9" name="Rectangle 16"/>
          <p:cNvSpPr>
            <a:spLocks noGrp="1" noChangeArrowheads="1"/>
          </p:cNvSpPr>
          <p:nvPr>
            <p:ph type="dt" sz="half" idx="12"/>
          </p:nvPr>
        </p:nvSpPr>
        <p:spPr>
          <a:ln/>
        </p:spPr>
        <p:txBody>
          <a:bodyPr/>
          <a:lstStyle>
            <a:lvl1pPr>
              <a:defRPr/>
            </a:lvl1pPr>
          </a:lstStyle>
          <a:p>
            <a:pPr>
              <a:defRPr/>
            </a:pPr>
            <a:r>
              <a:rPr lang="en-US" smtClean="0"/>
              <a:t>27-05-2012</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2"/>
          <p:cNvSpPr>
            <a:spLocks noGrp="1" noChangeArrowheads="1"/>
          </p:cNvSpPr>
          <p:nvPr>
            <p:ph type="ftr" sz="quarter" idx="10"/>
          </p:nvPr>
        </p:nvSpPr>
        <p:spPr>
          <a:ln/>
        </p:spPr>
        <p:txBody>
          <a:bodyPr/>
          <a:lstStyle>
            <a:lvl1pPr>
              <a:defRPr/>
            </a:lvl1pPr>
          </a:lstStyle>
          <a:p>
            <a:pPr>
              <a:defRPr/>
            </a:pPr>
            <a:r>
              <a:rPr lang="en-US" dirty="0" smtClean="0"/>
              <a:t>LHC morning report</a:t>
            </a:r>
            <a:endParaRPr lang="en-US" dirty="0"/>
          </a:p>
        </p:txBody>
      </p:sp>
      <p:sp>
        <p:nvSpPr>
          <p:cNvPr id="4" name="Rectangle 3"/>
          <p:cNvSpPr>
            <a:spLocks noGrp="1" noChangeArrowheads="1"/>
          </p:cNvSpPr>
          <p:nvPr>
            <p:ph type="sldNum" sz="quarter" idx="11"/>
          </p:nvPr>
        </p:nvSpPr>
        <p:spPr>
          <a:ln/>
        </p:spPr>
        <p:txBody>
          <a:bodyPr/>
          <a:lstStyle>
            <a:lvl1pPr>
              <a:defRPr/>
            </a:lvl1pPr>
          </a:lstStyle>
          <a:p>
            <a:pPr>
              <a:defRPr/>
            </a:pPr>
            <a:fld id="{EE9A8FA0-5CB1-47CC-8E14-97CA62F167CF}" type="slidenum">
              <a:rPr lang="en-US"/>
              <a:pPr>
                <a:defRPr/>
              </a:pPr>
              <a:t>‹#›</a:t>
            </a:fld>
            <a:endParaRPr lang="en-US" dirty="0"/>
          </a:p>
        </p:txBody>
      </p:sp>
      <p:sp>
        <p:nvSpPr>
          <p:cNvPr id="5" name="Rectangle 16"/>
          <p:cNvSpPr>
            <a:spLocks noGrp="1" noChangeArrowheads="1"/>
          </p:cNvSpPr>
          <p:nvPr>
            <p:ph type="dt" sz="half" idx="12"/>
          </p:nvPr>
        </p:nvSpPr>
        <p:spPr>
          <a:ln/>
        </p:spPr>
        <p:txBody>
          <a:bodyPr/>
          <a:lstStyle>
            <a:lvl1pPr>
              <a:defRPr/>
            </a:lvl1pPr>
          </a:lstStyle>
          <a:p>
            <a:pPr>
              <a:defRPr/>
            </a:pPr>
            <a:r>
              <a:rPr lang="en-US" smtClean="0"/>
              <a:t>27-05-2012</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
          <p:cNvSpPr>
            <a:spLocks noGrp="1" noChangeArrowheads="1"/>
          </p:cNvSpPr>
          <p:nvPr>
            <p:ph type="ftr" sz="quarter" idx="10"/>
          </p:nvPr>
        </p:nvSpPr>
        <p:spPr>
          <a:ln/>
        </p:spPr>
        <p:txBody>
          <a:bodyPr/>
          <a:lstStyle>
            <a:lvl1pPr>
              <a:defRPr/>
            </a:lvl1pPr>
          </a:lstStyle>
          <a:p>
            <a:pPr>
              <a:defRPr/>
            </a:pPr>
            <a:r>
              <a:rPr lang="en-US" dirty="0" smtClean="0"/>
              <a:t>LHC morning report</a:t>
            </a:r>
            <a:endParaRPr lang="en-US" dirty="0"/>
          </a:p>
        </p:txBody>
      </p:sp>
      <p:sp>
        <p:nvSpPr>
          <p:cNvPr id="3" name="Rectangle 3"/>
          <p:cNvSpPr>
            <a:spLocks noGrp="1" noChangeArrowheads="1"/>
          </p:cNvSpPr>
          <p:nvPr>
            <p:ph type="sldNum" sz="quarter" idx="11"/>
          </p:nvPr>
        </p:nvSpPr>
        <p:spPr>
          <a:ln/>
        </p:spPr>
        <p:txBody>
          <a:bodyPr/>
          <a:lstStyle>
            <a:lvl1pPr>
              <a:defRPr/>
            </a:lvl1pPr>
          </a:lstStyle>
          <a:p>
            <a:pPr>
              <a:defRPr/>
            </a:pPr>
            <a:fld id="{15DAADED-51EB-4F42-B5F1-2ACE1DF1E144}" type="slidenum">
              <a:rPr lang="en-US"/>
              <a:pPr>
                <a:defRPr/>
              </a:pPr>
              <a:t>‹#›</a:t>
            </a:fld>
            <a:endParaRPr lang="en-US" dirty="0"/>
          </a:p>
        </p:txBody>
      </p:sp>
      <p:sp>
        <p:nvSpPr>
          <p:cNvPr id="4" name="Rectangle 16"/>
          <p:cNvSpPr>
            <a:spLocks noGrp="1" noChangeArrowheads="1"/>
          </p:cNvSpPr>
          <p:nvPr>
            <p:ph type="dt" sz="half" idx="12"/>
          </p:nvPr>
        </p:nvSpPr>
        <p:spPr>
          <a:ln/>
        </p:spPr>
        <p:txBody>
          <a:bodyPr/>
          <a:lstStyle>
            <a:lvl1pPr>
              <a:defRPr/>
            </a:lvl1pPr>
          </a:lstStyle>
          <a:p>
            <a:pPr>
              <a:defRPr/>
            </a:pPr>
            <a:r>
              <a:rPr lang="en-US" smtClean="0"/>
              <a:t>27-05-2012</a:t>
            </a:r>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
          <p:cNvSpPr>
            <a:spLocks noGrp="1" noChangeArrowheads="1"/>
          </p:cNvSpPr>
          <p:nvPr>
            <p:ph type="ftr" sz="quarter" idx="10"/>
          </p:nvPr>
        </p:nvSpPr>
        <p:spPr>
          <a:ln/>
        </p:spPr>
        <p:txBody>
          <a:bodyPr/>
          <a:lstStyle>
            <a:lvl1pPr>
              <a:defRPr/>
            </a:lvl1pPr>
          </a:lstStyle>
          <a:p>
            <a:pPr>
              <a:defRPr/>
            </a:pPr>
            <a:r>
              <a:rPr lang="en-US" dirty="0" smtClean="0"/>
              <a:t>LHC morning report</a:t>
            </a:r>
            <a:endParaRPr lang="en-US" dirty="0"/>
          </a:p>
        </p:txBody>
      </p:sp>
      <p:sp>
        <p:nvSpPr>
          <p:cNvPr id="6" name="Rectangle 3"/>
          <p:cNvSpPr>
            <a:spLocks noGrp="1" noChangeArrowheads="1"/>
          </p:cNvSpPr>
          <p:nvPr>
            <p:ph type="sldNum" sz="quarter" idx="11"/>
          </p:nvPr>
        </p:nvSpPr>
        <p:spPr>
          <a:ln/>
        </p:spPr>
        <p:txBody>
          <a:bodyPr/>
          <a:lstStyle>
            <a:lvl1pPr>
              <a:defRPr/>
            </a:lvl1pPr>
          </a:lstStyle>
          <a:p>
            <a:pPr>
              <a:defRPr/>
            </a:pPr>
            <a:fld id="{F084457D-55E5-4A3A-B391-7D7C2479BC6E}" type="slidenum">
              <a:rPr lang="en-US"/>
              <a:pPr>
                <a:defRPr/>
              </a:pPr>
              <a:t>‹#›</a:t>
            </a:fld>
            <a:endParaRPr lang="en-US" dirty="0"/>
          </a:p>
        </p:txBody>
      </p:sp>
      <p:sp>
        <p:nvSpPr>
          <p:cNvPr id="7" name="Rectangle 16"/>
          <p:cNvSpPr>
            <a:spLocks noGrp="1" noChangeArrowheads="1"/>
          </p:cNvSpPr>
          <p:nvPr>
            <p:ph type="dt" sz="half" idx="12"/>
          </p:nvPr>
        </p:nvSpPr>
        <p:spPr>
          <a:ln/>
        </p:spPr>
        <p:txBody>
          <a:bodyPr/>
          <a:lstStyle>
            <a:lvl1pPr>
              <a:defRPr/>
            </a:lvl1pPr>
          </a:lstStyle>
          <a:p>
            <a:pPr>
              <a:defRPr/>
            </a:pPr>
            <a:r>
              <a:rPr lang="en-US" smtClean="0"/>
              <a:t>27-05-2012</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
          <p:cNvSpPr>
            <a:spLocks noGrp="1" noChangeArrowheads="1"/>
          </p:cNvSpPr>
          <p:nvPr>
            <p:ph type="ftr" sz="quarter" idx="10"/>
          </p:nvPr>
        </p:nvSpPr>
        <p:spPr>
          <a:ln/>
        </p:spPr>
        <p:txBody>
          <a:bodyPr/>
          <a:lstStyle>
            <a:lvl1pPr>
              <a:defRPr/>
            </a:lvl1pPr>
          </a:lstStyle>
          <a:p>
            <a:pPr>
              <a:defRPr/>
            </a:pPr>
            <a:r>
              <a:rPr lang="en-US" dirty="0" smtClean="0"/>
              <a:t>LHC morning report</a:t>
            </a:r>
            <a:endParaRPr lang="en-US" dirty="0"/>
          </a:p>
        </p:txBody>
      </p:sp>
      <p:sp>
        <p:nvSpPr>
          <p:cNvPr id="6" name="Rectangle 3"/>
          <p:cNvSpPr>
            <a:spLocks noGrp="1" noChangeArrowheads="1"/>
          </p:cNvSpPr>
          <p:nvPr>
            <p:ph type="sldNum" sz="quarter" idx="11"/>
          </p:nvPr>
        </p:nvSpPr>
        <p:spPr>
          <a:ln/>
        </p:spPr>
        <p:txBody>
          <a:bodyPr/>
          <a:lstStyle>
            <a:lvl1pPr>
              <a:defRPr/>
            </a:lvl1pPr>
          </a:lstStyle>
          <a:p>
            <a:pPr>
              <a:defRPr/>
            </a:pPr>
            <a:fld id="{8EA2502F-1A98-441D-8A55-88868DC7B226}" type="slidenum">
              <a:rPr lang="en-US"/>
              <a:pPr>
                <a:defRPr/>
              </a:pPr>
              <a:t>‹#›</a:t>
            </a:fld>
            <a:endParaRPr lang="en-US" dirty="0"/>
          </a:p>
        </p:txBody>
      </p:sp>
      <p:sp>
        <p:nvSpPr>
          <p:cNvPr id="7" name="Rectangle 16"/>
          <p:cNvSpPr>
            <a:spLocks noGrp="1" noChangeArrowheads="1"/>
          </p:cNvSpPr>
          <p:nvPr>
            <p:ph type="dt" sz="half" idx="12"/>
          </p:nvPr>
        </p:nvSpPr>
        <p:spPr>
          <a:ln/>
        </p:spPr>
        <p:txBody>
          <a:bodyPr/>
          <a:lstStyle>
            <a:lvl1pPr>
              <a:defRPr/>
            </a:lvl1pPr>
          </a:lstStyle>
          <a:p>
            <a:pPr>
              <a:defRPr/>
            </a:pPr>
            <a:r>
              <a:rPr lang="en-US" smtClean="0"/>
              <a:t>27-05-2012</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4578" name="Rectangle 2"/>
          <p:cNvSpPr>
            <a:spLocks noGrp="1" noChangeArrowheads="1"/>
          </p:cNvSpPr>
          <p:nvPr>
            <p:ph type="ftr" sz="quarter" idx="3"/>
          </p:nvPr>
        </p:nvSpPr>
        <p:spPr bwMode="auto">
          <a:xfrm>
            <a:off x="3124200" y="6632575"/>
            <a:ext cx="2895600" cy="2524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spcBef>
                <a:spcPct val="0"/>
              </a:spcBef>
              <a:defRPr sz="1200" dirty="0"/>
            </a:lvl1pPr>
          </a:lstStyle>
          <a:p>
            <a:pPr>
              <a:defRPr/>
            </a:pPr>
            <a:r>
              <a:rPr lang="en-US" dirty="0" smtClean="0"/>
              <a:t>LHC morning report</a:t>
            </a:r>
            <a:endParaRPr lang="en-US" dirty="0"/>
          </a:p>
        </p:txBody>
      </p:sp>
      <p:sp>
        <p:nvSpPr>
          <p:cNvPr id="24579" name="Rectangle 3"/>
          <p:cNvSpPr>
            <a:spLocks noGrp="1" noChangeArrowheads="1"/>
          </p:cNvSpPr>
          <p:nvPr>
            <p:ph type="sldNum" sz="quarter" idx="4"/>
          </p:nvPr>
        </p:nvSpPr>
        <p:spPr bwMode="auto">
          <a:xfrm>
            <a:off x="6902450" y="6632575"/>
            <a:ext cx="2133600" cy="2524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spcBef>
                <a:spcPct val="0"/>
              </a:spcBef>
              <a:defRPr sz="1000"/>
            </a:lvl1pPr>
          </a:lstStyle>
          <a:p>
            <a:pPr>
              <a:defRPr/>
            </a:pPr>
            <a:fld id="{69CF8F24-2345-4359-A23A-40838D5E6DC1}" type="slidenum">
              <a:rPr lang="en-US"/>
              <a:pPr>
                <a:defRPr/>
              </a:pPr>
              <a:t>‹#›</a:t>
            </a:fld>
            <a:endParaRPr lang="en-US" dirty="0"/>
          </a:p>
        </p:txBody>
      </p:sp>
      <p:sp>
        <p:nvSpPr>
          <p:cNvPr id="9220" name="Rectangle 14"/>
          <p:cNvSpPr>
            <a:spLocks noGrp="1" noChangeArrowheads="1"/>
          </p:cNvSpPr>
          <p:nvPr>
            <p:ph type="title"/>
          </p:nvPr>
        </p:nvSpPr>
        <p:spPr bwMode="auto">
          <a:xfrm>
            <a:off x="684213" y="25400"/>
            <a:ext cx="8229600" cy="52387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9221" name="Rectangle 15"/>
          <p:cNvSpPr>
            <a:spLocks noGrp="1" noChangeArrowheads="1"/>
          </p:cNvSpPr>
          <p:nvPr>
            <p:ph type="body" idx="1"/>
          </p:nvPr>
        </p:nvSpPr>
        <p:spPr bwMode="auto">
          <a:xfrm>
            <a:off x="457200" y="1196975"/>
            <a:ext cx="8229600" cy="51117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4592" name="Rectangle 16"/>
          <p:cNvSpPr>
            <a:spLocks noGrp="1" noChangeArrowheads="1"/>
          </p:cNvSpPr>
          <p:nvPr>
            <p:ph type="dt" sz="half" idx="2"/>
          </p:nvPr>
        </p:nvSpPr>
        <p:spPr bwMode="auto">
          <a:xfrm>
            <a:off x="34925" y="6616700"/>
            <a:ext cx="2133600" cy="2682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eaLnBrk="1" hangingPunct="1">
              <a:spcBef>
                <a:spcPct val="0"/>
              </a:spcBef>
              <a:defRPr sz="1200" dirty="0"/>
            </a:lvl1pPr>
          </a:lstStyle>
          <a:p>
            <a:pPr>
              <a:defRPr/>
            </a:pPr>
            <a:r>
              <a:rPr lang="en-US" smtClean="0"/>
              <a:t>27-05-2012</a:t>
            </a:r>
            <a:endParaRPr lang="en-US" dirty="0"/>
          </a:p>
        </p:txBody>
      </p:sp>
      <p:sp>
        <p:nvSpPr>
          <p:cNvPr id="24593" name="Line 17"/>
          <p:cNvSpPr>
            <a:spLocks noChangeShapeType="1"/>
          </p:cNvSpPr>
          <p:nvPr/>
        </p:nvSpPr>
        <p:spPr bwMode="auto">
          <a:xfrm>
            <a:off x="684213" y="620713"/>
            <a:ext cx="8280400" cy="0"/>
          </a:xfrm>
          <a:prstGeom prst="line">
            <a:avLst/>
          </a:prstGeom>
          <a:noFill/>
          <a:ln w="25400" cap="sq">
            <a:solidFill>
              <a:schemeClr val="bg2"/>
            </a:solidFill>
            <a:round/>
            <a:headEnd/>
            <a:tailEnd type="none" w="lg" len="lg"/>
          </a:ln>
          <a:effectLst/>
        </p:spPr>
        <p:txBody>
          <a:bodyPr wrap="none" anchor="ctr"/>
          <a:lstStyle/>
          <a:p>
            <a:pPr>
              <a:defRPr/>
            </a:pPr>
            <a:endParaRPr lang="en-US" dirty="0"/>
          </a:p>
        </p:txBody>
      </p:sp>
      <p:pic>
        <p:nvPicPr>
          <p:cNvPr id="9224" name="Picture 18"/>
          <p:cNvPicPr>
            <a:picLocks noChangeAspect="1" noChangeArrowheads="1"/>
          </p:cNvPicPr>
          <p:nvPr/>
        </p:nvPicPr>
        <p:blipFill>
          <a:blip r:embed="rId16" cstate="print"/>
          <a:srcRect/>
          <a:stretch>
            <a:fillRect/>
          </a:stretch>
        </p:blipFill>
        <p:spPr bwMode="auto">
          <a:xfrm>
            <a:off x="0" y="0"/>
            <a:ext cx="654050" cy="623888"/>
          </a:xfrm>
          <a:prstGeom prst="rect">
            <a:avLst/>
          </a:prstGeom>
          <a:noFill/>
          <a:ln w="12700" cap="sq" algn="ctr">
            <a:noFill/>
            <a:miter lim="800000"/>
            <a:headEnd/>
            <a:tailEnd type="none" w="lg" len="lg"/>
          </a:ln>
        </p:spPr>
      </p:pic>
    </p:spTree>
  </p:cSld>
  <p:clrMap bg1="lt1" tx1="dk1" bg2="lt2" tx2="dk2" accent1="accent1" accent2="accent2" accent3="accent3" accent4="accent4" accent5="accent5" accent6="accent6" hlink="hlink" folHlink="folHlink"/>
  <p:sldLayoutIdLst>
    <p:sldLayoutId id="2147483713" r:id="rId1"/>
    <p:sldLayoutId id="2147483700" r:id="rId2"/>
    <p:sldLayoutId id="2147483701" r:id="rId3"/>
    <p:sldLayoutId id="2147483702" r:id="rId4"/>
    <p:sldLayoutId id="2147483703" r:id="rId5"/>
    <p:sldLayoutId id="2147483704" r:id="rId6"/>
    <p:sldLayoutId id="2147483705" r:id="rId7"/>
    <p:sldLayoutId id="2147483706" r:id="rId8"/>
    <p:sldLayoutId id="2147483707" r:id="rId9"/>
    <p:sldLayoutId id="2147483708" r:id="rId10"/>
    <p:sldLayoutId id="2147483709" r:id="rId11"/>
    <p:sldLayoutId id="2147483710" r:id="rId12"/>
    <p:sldLayoutId id="2147483711" r:id="rId13"/>
    <p:sldLayoutId id="2147483712" r:id="rId14"/>
  </p:sldLayoutIdLst>
  <p:hf sldNum="0" hdr="0"/>
  <p:txStyles>
    <p:titleStyle>
      <a:lvl1pPr algn="l" rtl="0" eaLnBrk="0" fontAlgn="base" hangingPunct="0">
        <a:spcBef>
          <a:spcPct val="0"/>
        </a:spcBef>
        <a:spcAft>
          <a:spcPct val="0"/>
        </a:spcAft>
        <a:defRPr sz="3200">
          <a:solidFill>
            <a:schemeClr val="bg2"/>
          </a:solidFill>
          <a:latin typeface="+mj-lt"/>
          <a:ea typeface="+mj-ea"/>
          <a:cs typeface="+mj-cs"/>
        </a:defRPr>
      </a:lvl1pPr>
      <a:lvl2pPr algn="l" rtl="0" eaLnBrk="0" fontAlgn="base" hangingPunct="0">
        <a:spcBef>
          <a:spcPct val="0"/>
        </a:spcBef>
        <a:spcAft>
          <a:spcPct val="0"/>
        </a:spcAft>
        <a:defRPr sz="3200">
          <a:solidFill>
            <a:schemeClr val="bg2"/>
          </a:solidFill>
          <a:latin typeface="Arial" charset="0"/>
        </a:defRPr>
      </a:lvl2pPr>
      <a:lvl3pPr algn="l" rtl="0" eaLnBrk="0" fontAlgn="base" hangingPunct="0">
        <a:spcBef>
          <a:spcPct val="0"/>
        </a:spcBef>
        <a:spcAft>
          <a:spcPct val="0"/>
        </a:spcAft>
        <a:defRPr sz="3200">
          <a:solidFill>
            <a:schemeClr val="bg2"/>
          </a:solidFill>
          <a:latin typeface="Arial" charset="0"/>
        </a:defRPr>
      </a:lvl3pPr>
      <a:lvl4pPr algn="l" rtl="0" eaLnBrk="0" fontAlgn="base" hangingPunct="0">
        <a:spcBef>
          <a:spcPct val="0"/>
        </a:spcBef>
        <a:spcAft>
          <a:spcPct val="0"/>
        </a:spcAft>
        <a:defRPr sz="3200">
          <a:solidFill>
            <a:schemeClr val="bg2"/>
          </a:solidFill>
          <a:latin typeface="Arial" charset="0"/>
        </a:defRPr>
      </a:lvl4pPr>
      <a:lvl5pPr algn="l" rtl="0" eaLnBrk="0" fontAlgn="base" hangingPunct="0">
        <a:spcBef>
          <a:spcPct val="0"/>
        </a:spcBef>
        <a:spcAft>
          <a:spcPct val="0"/>
        </a:spcAft>
        <a:defRPr sz="3200">
          <a:solidFill>
            <a:schemeClr val="bg2"/>
          </a:solidFill>
          <a:latin typeface="Arial" charset="0"/>
        </a:defRPr>
      </a:lvl5pPr>
      <a:lvl6pPr marL="457200" algn="l" rtl="0" fontAlgn="base">
        <a:spcBef>
          <a:spcPct val="0"/>
        </a:spcBef>
        <a:spcAft>
          <a:spcPct val="0"/>
        </a:spcAft>
        <a:defRPr sz="3200">
          <a:solidFill>
            <a:schemeClr val="bg2"/>
          </a:solidFill>
          <a:latin typeface="Arial" charset="0"/>
        </a:defRPr>
      </a:lvl6pPr>
      <a:lvl7pPr marL="914400" algn="l" rtl="0" fontAlgn="base">
        <a:spcBef>
          <a:spcPct val="0"/>
        </a:spcBef>
        <a:spcAft>
          <a:spcPct val="0"/>
        </a:spcAft>
        <a:defRPr sz="3200">
          <a:solidFill>
            <a:schemeClr val="bg2"/>
          </a:solidFill>
          <a:latin typeface="Arial" charset="0"/>
        </a:defRPr>
      </a:lvl7pPr>
      <a:lvl8pPr marL="1371600" algn="l" rtl="0" fontAlgn="base">
        <a:spcBef>
          <a:spcPct val="0"/>
        </a:spcBef>
        <a:spcAft>
          <a:spcPct val="0"/>
        </a:spcAft>
        <a:defRPr sz="3200">
          <a:solidFill>
            <a:schemeClr val="bg2"/>
          </a:solidFill>
          <a:latin typeface="Arial" charset="0"/>
        </a:defRPr>
      </a:lvl8pPr>
      <a:lvl9pPr marL="1828800" algn="l" rtl="0" fontAlgn="base">
        <a:spcBef>
          <a:spcPct val="0"/>
        </a:spcBef>
        <a:spcAft>
          <a:spcPct val="0"/>
        </a:spcAft>
        <a:defRPr sz="3200">
          <a:solidFill>
            <a:schemeClr val="bg2"/>
          </a:solidFill>
          <a:latin typeface="Arial" charset="0"/>
        </a:defRPr>
      </a:lvl9pPr>
    </p:titleStyle>
    <p:bodyStyle>
      <a:lvl1pPr marL="342900" indent="-342900" algn="l" rtl="0" eaLnBrk="0" fontAlgn="base" hangingPunct="0">
        <a:spcBef>
          <a:spcPct val="20000"/>
        </a:spcBef>
        <a:spcAft>
          <a:spcPct val="0"/>
        </a:spcAft>
        <a:buClr>
          <a:schemeClr val="bg2"/>
        </a:buClr>
        <a:buSzPct val="75000"/>
        <a:buFont typeface="Wingdings" pitchFamily="2" charset="2"/>
        <a:buChar char="n"/>
        <a:defRPr sz="2400">
          <a:solidFill>
            <a:schemeClr val="bg2"/>
          </a:solidFill>
          <a:latin typeface="+mn-lt"/>
          <a:ea typeface="+mn-ea"/>
          <a:cs typeface="+mn-cs"/>
        </a:defRPr>
      </a:lvl1pPr>
      <a:lvl2pPr marL="742950" indent="-285750" algn="l" rtl="0" eaLnBrk="0" fontAlgn="base" hangingPunct="0">
        <a:spcBef>
          <a:spcPct val="20000"/>
        </a:spcBef>
        <a:spcAft>
          <a:spcPct val="0"/>
        </a:spcAft>
        <a:buClr>
          <a:schemeClr val="accent2"/>
        </a:buClr>
        <a:buSzPct val="80000"/>
        <a:buFont typeface="Wingdings" pitchFamily="2" charset="2"/>
        <a:buChar char="¨"/>
        <a:defRPr sz="2000">
          <a:solidFill>
            <a:srgbClr val="0000FF"/>
          </a:solidFill>
          <a:latin typeface="+mn-lt"/>
        </a:defRPr>
      </a:lvl2pPr>
      <a:lvl3pPr marL="1143000" indent="-228600" algn="l" rtl="0" eaLnBrk="0" fontAlgn="base" hangingPunct="0">
        <a:spcBef>
          <a:spcPct val="20000"/>
        </a:spcBef>
        <a:spcAft>
          <a:spcPct val="0"/>
        </a:spcAft>
        <a:buClr>
          <a:schemeClr val="bg2"/>
        </a:buClr>
        <a:buSzPct val="65000"/>
        <a:buFont typeface="Wingdings" pitchFamily="2" charset="2"/>
        <a:buChar char="n"/>
        <a:defRPr>
          <a:solidFill>
            <a:schemeClr val="accent1"/>
          </a:solidFill>
          <a:latin typeface="+mn-lt"/>
        </a:defRPr>
      </a:lvl3pPr>
      <a:lvl4pPr marL="1600200" indent="-228600" algn="l" rtl="0" eaLnBrk="0" fontAlgn="base" hangingPunct="0">
        <a:spcBef>
          <a:spcPct val="20000"/>
        </a:spcBef>
        <a:spcAft>
          <a:spcPct val="0"/>
        </a:spcAft>
        <a:buClr>
          <a:schemeClr val="accent2"/>
        </a:buClr>
        <a:buSzPct val="70000"/>
        <a:buFont typeface="Wingdings" pitchFamily="2" charset="2"/>
        <a:buChar char="¨"/>
        <a:defRPr sz="1600">
          <a:solidFill>
            <a:schemeClr val="tx1"/>
          </a:solidFill>
          <a:latin typeface="+mn-lt"/>
        </a:defRPr>
      </a:lvl4pPr>
      <a:lvl5pPr marL="2057400" indent="-228600" algn="l" rtl="0" eaLnBrk="0" fontAlgn="base" hangingPunct="0">
        <a:spcBef>
          <a:spcPct val="20000"/>
        </a:spcBef>
        <a:spcAft>
          <a:spcPct val="0"/>
        </a:spcAft>
        <a:buClr>
          <a:schemeClr val="bg2"/>
        </a:buClr>
        <a:buFont typeface="Wingdings" pitchFamily="2" charset="2"/>
        <a:buChar char="§"/>
        <a:defRPr sz="1600">
          <a:solidFill>
            <a:schemeClr val="tx1"/>
          </a:solidFill>
          <a:latin typeface="+mn-lt"/>
        </a:defRPr>
      </a:lvl5pPr>
      <a:lvl6pPr marL="2514600" indent="-228600" algn="l" rtl="0" fontAlgn="base">
        <a:spcBef>
          <a:spcPct val="20000"/>
        </a:spcBef>
        <a:spcAft>
          <a:spcPct val="0"/>
        </a:spcAft>
        <a:buClr>
          <a:schemeClr val="bg2"/>
        </a:buClr>
        <a:buFont typeface="Wingdings" pitchFamily="2" charset="2"/>
        <a:buChar char="§"/>
        <a:defRPr sz="1600">
          <a:solidFill>
            <a:schemeClr val="tx1"/>
          </a:solidFill>
          <a:latin typeface="+mn-lt"/>
        </a:defRPr>
      </a:lvl6pPr>
      <a:lvl7pPr marL="2971800" indent="-228600" algn="l" rtl="0" fontAlgn="base">
        <a:spcBef>
          <a:spcPct val="20000"/>
        </a:spcBef>
        <a:spcAft>
          <a:spcPct val="0"/>
        </a:spcAft>
        <a:buClr>
          <a:schemeClr val="bg2"/>
        </a:buClr>
        <a:buFont typeface="Wingdings" pitchFamily="2" charset="2"/>
        <a:buChar char="§"/>
        <a:defRPr sz="1600">
          <a:solidFill>
            <a:schemeClr val="tx1"/>
          </a:solidFill>
          <a:latin typeface="+mn-lt"/>
        </a:defRPr>
      </a:lvl7pPr>
      <a:lvl8pPr marL="3429000" indent="-228600" algn="l" rtl="0" fontAlgn="base">
        <a:spcBef>
          <a:spcPct val="20000"/>
        </a:spcBef>
        <a:spcAft>
          <a:spcPct val="0"/>
        </a:spcAft>
        <a:buClr>
          <a:schemeClr val="bg2"/>
        </a:buClr>
        <a:buFont typeface="Wingdings" pitchFamily="2" charset="2"/>
        <a:buChar char="§"/>
        <a:defRPr sz="1600">
          <a:solidFill>
            <a:schemeClr val="tx1"/>
          </a:solidFill>
          <a:latin typeface="+mn-lt"/>
        </a:defRPr>
      </a:lvl8pPr>
      <a:lvl9pPr marL="3886200" indent="-228600" algn="l" rtl="0" fontAlgn="base">
        <a:spcBef>
          <a:spcPct val="20000"/>
        </a:spcBef>
        <a:spcAft>
          <a:spcPct val="0"/>
        </a:spcAft>
        <a:buClr>
          <a:schemeClr val="bg2"/>
        </a:buClr>
        <a:buFont typeface="Wingdings" pitchFamily="2" charset="2"/>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79390" y="692620"/>
            <a:ext cx="8785220" cy="5760800"/>
          </a:xfrm>
        </p:spPr>
        <p:txBody>
          <a:bodyPr/>
          <a:lstStyle/>
          <a:p>
            <a:pPr lvl="0"/>
            <a:r>
              <a:rPr lang="en-US" dirty="0" smtClean="0"/>
              <a:t>06:24 Fill 2669 stable beams, average bunch intensity 1.5e11, peak </a:t>
            </a:r>
            <a:r>
              <a:rPr lang="en-US" dirty="0" err="1" smtClean="0"/>
              <a:t>lumi</a:t>
            </a:r>
            <a:r>
              <a:rPr lang="en-US" dirty="0" smtClean="0"/>
              <a:t>: ~6.5e33 cm-2s-1. </a:t>
            </a:r>
          </a:p>
          <a:p>
            <a:r>
              <a:rPr lang="en-US" dirty="0" smtClean="0"/>
              <a:t>14:37 Beams dumped by operation due to </a:t>
            </a:r>
            <a:r>
              <a:rPr lang="en-US" dirty="0" err="1" smtClean="0"/>
              <a:t>cryo</a:t>
            </a:r>
            <a:r>
              <a:rPr lang="en-US" dirty="0" smtClean="0"/>
              <a:t> problem.</a:t>
            </a:r>
          </a:p>
          <a:p>
            <a:pPr lvl="1"/>
            <a:r>
              <a:rPr lang="en-US" dirty="0" smtClean="0"/>
              <a:t>Refrigeration unit (QURC) down in point 8. </a:t>
            </a:r>
          </a:p>
          <a:p>
            <a:pPr lvl="1"/>
            <a:r>
              <a:rPr lang="en-US" dirty="0" smtClean="0"/>
              <a:t>Integrated </a:t>
            </a:r>
            <a:r>
              <a:rPr lang="en-US" dirty="0" err="1" smtClean="0"/>
              <a:t>lumi</a:t>
            </a:r>
            <a:r>
              <a:rPr lang="en-US" dirty="0" smtClean="0"/>
              <a:t>: 132 pb-1. </a:t>
            </a:r>
          </a:p>
          <a:p>
            <a:pPr lvl="1"/>
            <a:r>
              <a:rPr lang="en-US" dirty="0" smtClean="0"/>
              <a:t>16:28 Access to US85 to reset the magnetic axle bearing of QURCB.</a:t>
            </a:r>
          </a:p>
          <a:p>
            <a:pPr lvl="1"/>
            <a:r>
              <a:rPr lang="en-US" dirty="0" smtClean="0"/>
              <a:t>17:20 ALICE access (dipole and compensator had been ramped down before).</a:t>
            </a:r>
          </a:p>
          <a:p>
            <a:pPr lvl="1"/>
            <a:r>
              <a:rPr lang="en-US" dirty="0" smtClean="0"/>
              <a:t>22:08 End of ALICE access. </a:t>
            </a:r>
          </a:p>
          <a:p>
            <a:pPr lvl="1"/>
            <a:r>
              <a:rPr lang="en-US" dirty="0" smtClean="0"/>
              <a:t>Pressure rise in the triplet zone 7.4L1.X (no pump in the segment and triplet warming up).</a:t>
            </a:r>
          </a:p>
          <a:p>
            <a:pPr lvl="1"/>
            <a:r>
              <a:rPr lang="en-US" dirty="0" err="1" smtClean="0"/>
              <a:t>Cryo</a:t>
            </a:r>
            <a:r>
              <a:rPr lang="en-US" dirty="0" smtClean="0"/>
              <a:t> recovery ongoing.</a:t>
            </a:r>
          </a:p>
          <a:p>
            <a:pPr lvl="0"/>
            <a:endParaRPr lang="en-US" dirty="0" smtClean="0"/>
          </a:p>
          <a:p>
            <a:pPr lvl="0"/>
            <a:endParaRPr lang="en-US" dirty="0" smtClean="0"/>
          </a:p>
        </p:txBody>
      </p:sp>
      <p:sp>
        <p:nvSpPr>
          <p:cNvPr id="3" name="Title 2"/>
          <p:cNvSpPr>
            <a:spLocks noGrp="1"/>
          </p:cNvSpPr>
          <p:nvPr>
            <p:ph type="title"/>
          </p:nvPr>
        </p:nvSpPr>
        <p:spPr/>
        <p:txBody>
          <a:bodyPr/>
          <a:lstStyle/>
          <a:p>
            <a:r>
              <a:rPr lang="de-DE" dirty="0" smtClean="0"/>
              <a:t>Sat </a:t>
            </a:r>
            <a:r>
              <a:rPr lang="de-DE" dirty="0" smtClean="0"/>
              <a:t>26.05.12</a:t>
            </a:r>
            <a:endParaRPr lang="de-DE" sz="2000" dirty="0"/>
          </a:p>
        </p:txBody>
      </p:sp>
      <p:sp>
        <p:nvSpPr>
          <p:cNvPr id="4" name="Date Placeholder 3"/>
          <p:cNvSpPr>
            <a:spLocks noGrp="1"/>
          </p:cNvSpPr>
          <p:nvPr>
            <p:ph type="dt" sz="half" idx="10"/>
          </p:nvPr>
        </p:nvSpPr>
        <p:spPr/>
        <p:txBody>
          <a:bodyPr/>
          <a:lstStyle/>
          <a:p>
            <a:pPr>
              <a:defRPr/>
            </a:pPr>
            <a:r>
              <a:rPr lang="en-US" i="1" smtClean="0"/>
              <a:t>27-05-2012</a:t>
            </a:r>
            <a:endParaRPr lang="en-US" i="1" dirty="0"/>
          </a:p>
        </p:txBody>
      </p:sp>
      <p:sp>
        <p:nvSpPr>
          <p:cNvPr id="5" name="Footer Placeholder 4"/>
          <p:cNvSpPr>
            <a:spLocks noGrp="1"/>
          </p:cNvSpPr>
          <p:nvPr>
            <p:ph type="ftr" sz="quarter" idx="12"/>
          </p:nvPr>
        </p:nvSpPr>
        <p:spPr/>
        <p:txBody>
          <a:bodyPr/>
          <a:lstStyle/>
          <a:p>
            <a:pPr>
              <a:defRPr/>
            </a:pPr>
            <a:r>
              <a:rPr lang="en-US" dirty="0" smtClean="0"/>
              <a:t>LHC morning report</a:t>
            </a:r>
            <a:endParaRPr lang="en-US" dirty="0"/>
          </a:p>
        </p:txBody>
      </p:sp>
    </p:spTree>
    <p:extLst>
      <p:ext uri="{BB962C8B-B14F-4D97-AF65-F5344CB8AC3E}">
        <p14:creationId xmlns="" xmlns:p14="http://schemas.microsoft.com/office/powerpoint/2010/main" val="8162069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Saturday</a:t>
            </a:r>
            <a:endParaRPr lang="en-US" dirty="0"/>
          </a:p>
        </p:txBody>
      </p:sp>
      <p:sp>
        <p:nvSpPr>
          <p:cNvPr id="4" name="Date Placeholder 3"/>
          <p:cNvSpPr>
            <a:spLocks noGrp="1"/>
          </p:cNvSpPr>
          <p:nvPr>
            <p:ph type="dt" sz="half" idx="10"/>
          </p:nvPr>
        </p:nvSpPr>
        <p:spPr/>
        <p:txBody>
          <a:bodyPr/>
          <a:lstStyle/>
          <a:p>
            <a:pPr>
              <a:defRPr/>
            </a:pPr>
            <a:r>
              <a:rPr lang="en-US" smtClean="0"/>
              <a:t>27-05-2012</a:t>
            </a:r>
            <a:endParaRPr lang="en-US" dirty="0"/>
          </a:p>
        </p:txBody>
      </p:sp>
      <p:sp>
        <p:nvSpPr>
          <p:cNvPr id="5" name="Footer Placeholder 4"/>
          <p:cNvSpPr>
            <a:spLocks noGrp="1"/>
          </p:cNvSpPr>
          <p:nvPr>
            <p:ph type="ftr" sz="quarter" idx="12"/>
          </p:nvPr>
        </p:nvSpPr>
        <p:spPr/>
        <p:txBody>
          <a:bodyPr/>
          <a:lstStyle/>
          <a:p>
            <a:pPr>
              <a:defRPr/>
            </a:pPr>
            <a:r>
              <a:rPr lang="en-US" smtClean="0"/>
              <a:t>LHC morning report</a:t>
            </a:r>
            <a:endParaRPr lang="en-US" dirty="0"/>
          </a:p>
        </p:txBody>
      </p:sp>
      <p:pic>
        <p:nvPicPr>
          <p:cNvPr id="1026" name="Picture 2" descr="http://cs-ccr-www3.cern.ch/vistar_capture/lhc3.png?0.4825893263641422"/>
          <p:cNvPicPr>
            <a:picLocks noChangeAspect="1" noChangeArrowheads="1"/>
          </p:cNvPicPr>
          <p:nvPr/>
        </p:nvPicPr>
        <p:blipFill>
          <a:blip r:embed="rId2" cstate="print"/>
          <a:srcRect t="41228"/>
          <a:stretch>
            <a:fillRect/>
          </a:stretch>
        </p:blipFill>
        <p:spPr bwMode="auto">
          <a:xfrm>
            <a:off x="0" y="1196690"/>
            <a:ext cx="9148540" cy="4032560"/>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Used </a:t>
            </a:r>
            <a:r>
              <a:rPr lang="en-US" dirty="0" err="1" smtClean="0"/>
              <a:t>Optimize_All</a:t>
            </a:r>
            <a:r>
              <a:rPr lang="en-US" dirty="0" smtClean="0"/>
              <a:t> based on DIP signals. OK for IR1. </a:t>
            </a:r>
          </a:p>
          <a:p>
            <a:r>
              <a:rPr lang="en-US" dirty="0" smtClean="0"/>
              <a:t>For IR5 we got hit again by the algorithm that ignores the optimum found: </a:t>
            </a:r>
          </a:p>
          <a:p>
            <a:pPr lvl="1"/>
            <a:r>
              <a:rPr lang="en-US" dirty="0" smtClean="0"/>
              <a:t>While the scan takes place there is a natural decay of the luminosity but once the scan is finished the algorithm moves to the newly found optimum and checks the validity of this optimum by checking that the luminosity there is higher than at the starting point. </a:t>
            </a:r>
          </a:p>
          <a:p>
            <a:pPr lvl="1"/>
            <a:r>
              <a:rPr lang="en-US" dirty="0" smtClean="0"/>
              <a:t>If the luminosity gain is very significant this is indeed the case and the algorithm stays at the optimum; if the luminosity gain is small enough and the natural decay is comparable or larger the legitimate optimum is rejected and the algorithm moves back to the starting point, thereby losing the small gain. </a:t>
            </a:r>
          </a:p>
          <a:p>
            <a:pPr lvl="1"/>
            <a:r>
              <a:rPr lang="en-US" dirty="0" smtClean="0"/>
              <a:t>The algorithm should be changed to remove that last check.</a:t>
            </a:r>
            <a:endParaRPr lang="en-US" dirty="0"/>
          </a:p>
        </p:txBody>
      </p:sp>
      <p:sp>
        <p:nvSpPr>
          <p:cNvPr id="3" name="Title 2"/>
          <p:cNvSpPr>
            <a:spLocks noGrp="1"/>
          </p:cNvSpPr>
          <p:nvPr>
            <p:ph type="title"/>
          </p:nvPr>
        </p:nvSpPr>
        <p:spPr/>
        <p:txBody>
          <a:bodyPr/>
          <a:lstStyle/>
          <a:p>
            <a:r>
              <a:rPr lang="en-US" dirty="0" smtClean="0"/>
              <a:t>Problems with </a:t>
            </a:r>
            <a:r>
              <a:rPr lang="en-US" dirty="0" err="1" smtClean="0"/>
              <a:t>Lumi</a:t>
            </a:r>
            <a:r>
              <a:rPr lang="en-US" dirty="0" smtClean="0"/>
              <a:t> Optimization</a:t>
            </a:r>
            <a:endParaRPr lang="en-US" dirty="0"/>
          </a:p>
        </p:txBody>
      </p:sp>
      <p:sp>
        <p:nvSpPr>
          <p:cNvPr id="4" name="Date Placeholder 3"/>
          <p:cNvSpPr>
            <a:spLocks noGrp="1"/>
          </p:cNvSpPr>
          <p:nvPr>
            <p:ph type="dt" sz="half" idx="10"/>
          </p:nvPr>
        </p:nvSpPr>
        <p:spPr/>
        <p:txBody>
          <a:bodyPr/>
          <a:lstStyle/>
          <a:p>
            <a:pPr>
              <a:defRPr/>
            </a:pPr>
            <a:r>
              <a:rPr lang="en-US" smtClean="0"/>
              <a:t>27-05-2012</a:t>
            </a:r>
            <a:endParaRPr lang="en-US" dirty="0"/>
          </a:p>
        </p:txBody>
      </p:sp>
      <p:sp>
        <p:nvSpPr>
          <p:cNvPr id="5" name="Footer Placeholder 4"/>
          <p:cNvSpPr>
            <a:spLocks noGrp="1"/>
          </p:cNvSpPr>
          <p:nvPr>
            <p:ph type="ftr" sz="quarter" idx="12"/>
          </p:nvPr>
        </p:nvSpPr>
        <p:spPr/>
        <p:txBody>
          <a:bodyPr/>
          <a:lstStyle/>
          <a:p>
            <a:pPr>
              <a:defRPr/>
            </a:pPr>
            <a:r>
              <a:rPr lang="en-US" smtClean="0"/>
              <a:t>LHC morning report</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err="1" smtClean="0"/>
              <a:t>Cryo</a:t>
            </a:r>
            <a:r>
              <a:rPr lang="en-US" dirty="0" smtClean="0"/>
              <a:t> Problem</a:t>
            </a:r>
            <a:endParaRPr lang="en-US" dirty="0"/>
          </a:p>
        </p:txBody>
      </p:sp>
      <p:sp>
        <p:nvSpPr>
          <p:cNvPr id="4" name="Date Placeholder 3"/>
          <p:cNvSpPr>
            <a:spLocks noGrp="1"/>
          </p:cNvSpPr>
          <p:nvPr>
            <p:ph type="dt" sz="half" idx="10"/>
          </p:nvPr>
        </p:nvSpPr>
        <p:spPr/>
        <p:txBody>
          <a:bodyPr/>
          <a:lstStyle/>
          <a:p>
            <a:pPr>
              <a:defRPr/>
            </a:pPr>
            <a:r>
              <a:rPr lang="en-US" smtClean="0"/>
              <a:t>27-05-2012</a:t>
            </a:r>
            <a:endParaRPr lang="en-US" dirty="0"/>
          </a:p>
        </p:txBody>
      </p:sp>
      <p:sp>
        <p:nvSpPr>
          <p:cNvPr id="5" name="Footer Placeholder 4"/>
          <p:cNvSpPr>
            <a:spLocks noGrp="1"/>
          </p:cNvSpPr>
          <p:nvPr>
            <p:ph type="ftr" sz="quarter" idx="12"/>
          </p:nvPr>
        </p:nvSpPr>
        <p:spPr/>
        <p:txBody>
          <a:bodyPr/>
          <a:lstStyle/>
          <a:p>
            <a:pPr>
              <a:defRPr/>
            </a:pPr>
            <a:r>
              <a:rPr lang="en-US" smtClean="0"/>
              <a:t>LHC morning report</a:t>
            </a:r>
            <a:endParaRPr lang="en-US" dirty="0"/>
          </a:p>
        </p:txBody>
      </p:sp>
      <p:pic>
        <p:nvPicPr>
          <p:cNvPr id="3074" name="Picture 2" descr="http://cs-ccr-www3.cern.ch/vistar_capture/lhc2.png?0.06277263336404393"/>
          <p:cNvPicPr>
            <a:picLocks noChangeAspect="1" noChangeArrowheads="1"/>
          </p:cNvPicPr>
          <p:nvPr/>
        </p:nvPicPr>
        <p:blipFill>
          <a:blip r:embed="rId2" cstate="print"/>
          <a:srcRect t="61032" r="39460" b="3530"/>
          <a:stretch>
            <a:fillRect/>
          </a:stretch>
        </p:blipFill>
        <p:spPr bwMode="auto">
          <a:xfrm>
            <a:off x="107380" y="908650"/>
            <a:ext cx="8857230" cy="3888540"/>
          </a:xfrm>
          <a:prstGeom prst="rect">
            <a:avLst/>
          </a:prstGeom>
          <a:noFill/>
        </p:spPr>
      </p:pic>
      <p:pic>
        <p:nvPicPr>
          <p:cNvPr id="8" name="Picture 2" descr="http://cs-ccr-www3.cern.ch/vistar_capture/lhc2.png?0.06277263336404393"/>
          <p:cNvPicPr>
            <a:picLocks noChangeAspect="1" noChangeArrowheads="1"/>
          </p:cNvPicPr>
          <p:nvPr/>
        </p:nvPicPr>
        <p:blipFill>
          <a:blip r:embed="rId2" cstate="print"/>
          <a:srcRect t="37292" b="52864"/>
          <a:stretch>
            <a:fillRect/>
          </a:stretch>
        </p:blipFill>
        <p:spPr bwMode="auto">
          <a:xfrm>
            <a:off x="107380" y="5004777"/>
            <a:ext cx="8892600" cy="656533"/>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30940" y="764630"/>
            <a:ext cx="8589650" cy="5544770"/>
          </a:xfrm>
        </p:spPr>
        <p:txBody>
          <a:bodyPr/>
          <a:lstStyle/>
          <a:p>
            <a:pPr>
              <a:tabLst>
                <a:tab pos="1314450" algn="l"/>
                <a:tab pos="2457450" algn="l"/>
              </a:tabLst>
            </a:pPr>
            <a:r>
              <a:rPr lang="en-US" dirty="0" smtClean="0"/>
              <a:t>Recovery from </a:t>
            </a:r>
            <a:r>
              <a:rPr lang="en-US" dirty="0" err="1" smtClean="0"/>
              <a:t>cryo</a:t>
            </a:r>
            <a:r>
              <a:rPr lang="en-US" dirty="0" smtClean="0"/>
              <a:t> </a:t>
            </a:r>
            <a:r>
              <a:rPr lang="en-US" dirty="0" smtClean="0"/>
              <a:t>fault</a:t>
            </a:r>
          </a:p>
          <a:p>
            <a:pPr>
              <a:tabLst>
                <a:tab pos="1314450" algn="l"/>
                <a:tab pos="2457450" algn="l"/>
              </a:tabLst>
            </a:pPr>
            <a:r>
              <a:rPr lang="en-US" dirty="0" smtClean="0"/>
              <a:t>Access point 6 for change of </a:t>
            </a:r>
            <a:r>
              <a:rPr lang="en-US" dirty="0" err="1" smtClean="0"/>
              <a:t>cryo</a:t>
            </a:r>
            <a:r>
              <a:rPr lang="en-US" dirty="0" smtClean="0"/>
              <a:t> PLC?</a:t>
            </a:r>
            <a:endParaRPr lang="en-US" dirty="0" smtClean="0"/>
          </a:p>
          <a:p>
            <a:pPr>
              <a:tabLst>
                <a:tab pos="1314450" algn="l"/>
                <a:tab pos="2457450" algn="l"/>
              </a:tabLst>
            </a:pPr>
            <a:r>
              <a:rPr lang="en-US" b="1" u="sng" dirty="0" smtClean="0"/>
              <a:t>Delivering luminosity…</a:t>
            </a:r>
          </a:p>
        </p:txBody>
      </p:sp>
      <p:sp>
        <p:nvSpPr>
          <p:cNvPr id="3" name="Title 2"/>
          <p:cNvSpPr>
            <a:spLocks noGrp="1"/>
          </p:cNvSpPr>
          <p:nvPr>
            <p:ph type="title"/>
          </p:nvPr>
        </p:nvSpPr>
        <p:spPr/>
        <p:txBody>
          <a:bodyPr/>
          <a:lstStyle/>
          <a:p>
            <a:r>
              <a:rPr lang="en-US" dirty="0" smtClean="0"/>
              <a:t>Planning Ahead</a:t>
            </a:r>
            <a:endParaRPr lang="en-US" dirty="0"/>
          </a:p>
        </p:txBody>
      </p:sp>
      <p:sp>
        <p:nvSpPr>
          <p:cNvPr id="4" name="Date Placeholder 3"/>
          <p:cNvSpPr>
            <a:spLocks noGrp="1"/>
          </p:cNvSpPr>
          <p:nvPr>
            <p:ph type="dt" sz="half" idx="10"/>
          </p:nvPr>
        </p:nvSpPr>
        <p:spPr/>
        <p:txBody>
          <a:bodyPr/>
          <a:lstStyle/>
          <a:p>
            <a:pPr>
              <a:defRPr/>
            </a:pPr>
            <a:r>
              <a:rPr lang="en-US" smtClean="0"/>
              <a:t>27-05-2012</a:t>
            </a:r>
            <a:endParaRPr lang="en-US" dirty="0"/>
          </a:p>
        </p:txBody>
      </p:sp>
      <p:sp>
        <p:nvSpPr>
          <p:cNvPr id="5" name="Footer Placeholder 4"/>
          <p:cNvSpPr>
            <a:spLocks noGrp="1"/>
          </p:cNvSpPr>
          <p:nvPr>
            <p:ph type="ftr" sz="quarter" idx="12"/>
          </p:nvPr>
        </p:nvSpPr>
        <p:spPr/>
        <p:txBody>
          <a:bodyPr/>
          <a:lstStyle/>
          <a:p>
            <a:pPr>
              <a:defRPr/>
            </a:pPr>
            <a:r>
              <a:rPr lang="en-US" smtClean="0"/>
              <a:t>LHC morning report</a:t>
            </a:r>
            <a:endParaRPr lang="en-US" dirty="0"/>
          </a:p>
        </p:txBody>
      </p:sp>
    </p:spTree>
  </p:cSld>
  <p:clrMapOvr>
    <a:masterClrMapping/>
  </p:clrMapOvr>
</p:sld>
</file>

<file path=ppt/theme/theme1.xml><?xml version="1.0" encoding="utf-8"?>
<a:theme xmlns:a="http://schemas.openxmlformats.org/drawingml/2006/main" name="Pixel">
  <a:themeElements>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fontScheme name="Pixe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sq" cmpd="sng" algn="ctr">
          <a:solidFill>
            <a:schemeClr val="bg2"/>
          </a:solidFill>
          <a:prstDash val="solid"/>
          <a:round/>
          <a:headEnd type="none" w="med" len="med"/>
          <a:tailEnd type="none" w="med" len="med"/>
        </a:ln>
        <a:effectLst/>
      </a:spPr>
      <a:bodyPr vert="horz" wrap="none" lIns="91440" tIns="45720" rIns="91440" bIns="45720" numCol="1" anchor="ctr" anchorCtr="0" compatLnSpc="1">
        <a:prstTxWarp prst="textNoShape">
          <a:avLst/>
        </a:prstTxWarp>
        <a:spAutoFit/>
      </a:bodyPr>
      <a:lstStyle>
        <a:defPPr marL="0" marR="0" indent="0" algn="ctr" defTabSz="914400" rtl="0" eaLnBrk="0" fontAlgn="base" latinLnBrk="0" hangingPunct="0">
          <a:lnSpc>
            <a:spcPct val="100000"/>
          </a:lnSpc>
          <a:spcBef>
            <a:spcPct val="50000"/>
          </a:spcBef>
          <a:spcAft>
            <a:spcPct val="0"/>
          </a:spcAft>
          <a:buClrTx/>
          <a:buSzTx/>
          <a:buFontTx/>
          <a:buNone/>
          <a:tabLst/>
          <a:defRPr kumimoji="0" lang="en-US" sz="2000" b="0" i="0" u="none" strike="noStrike" cap="none" normalizeH="0" baseline="0" smtClean="0">
            <a:ln>
              <a:noFill/>
            </a:ln>
            <a:solidFill>
              <a:schemeClr val="bg2"/>
            </a:solidFill>
            <a:effectLst/>
            <a:latin typeface="Arial" charset="0"/>
          </a:defRPr>
        </a:defPPr>
      </a:lstStyle>
    </a:spDef>
    <a:lnDef>
      <a:spPr bwMode="auto">
        <a:xfrm>
          <a:off x="0" y="0"/>
          <a:ext cx="1" cy="1"/>
        </a:xfrm>
        <a:custGeom>
          <a:avLst/>
          <a:gdLst/>
          <a:ahLst/>
          <a:cxnLst/>
          <a:rect l="0" t="0" r="0" b="0"/>
          <a:pathLst/>
        </a:custGeom>
        <a:solidFill>
          <a:schemeClr val="accent1"/>
        </a:solidFill>
        <a:ln w="12700" cap="sq" cmpd="sng" algn="ctr">
          <a:solidFill>
            <a:schemeClr val="bg2"/>
          </a:solidFill>
          <a:prstDash val="solid"/>
          <a:round/>
          <a:headEnd type="none" w="med" len="med"/>
          <a:tailEnd type="none" w="med" len="med"/>
        </a:ln>
        <a:effectLst/>
      </a:spPr>
      <a:bodyPr vert="horz" wrap="none" lIns="91440" tIns="45720" rIns="91440" bIns="45720" numCol="1" anchor="ctr" anchorCtr="0" compatLnSpc="1">
        <a:prstTxWarp prst="textNoShape">
          <a:avLst/>
        </a:prstTxWarp>
        <a:spAutoFit/>
      </a:bodyPr>
      <a:lstStyle>
        <a:defPPr marL="0" marR="0" indent="0" algn="ctr" defTabSz="914400" rtl="0" eaLnBrk="0" fontAlgn="base" latinLnBrk="0" hangingPunct="0">
          <a:lnSpc>
            <a:spcPct val="100000"/>
          </a:lnSpc>
          <a:spcBef>
            <a:spcPct val="50000"/>
          </a:spcBef>
          <a:spcAft>
            <a:spcPct val="0"/>
          </a:spcAft>
          <a:buClrTx/>
          <a:buSzTx/>
          <a:buFontTx/>
          <a:buNone/>
          <a:tabLst/>
          <a:defRPr kumimoji="0" lang="en-US" sz="2000" b="0" i="0" u="none" strike="noStrike" cap="none" normalizeH="0" baseline="0" smtClean="0">
            <a:ln>
              <a:noFill/>
            </a:ln>
            <a:solidFill>
              <a:schemeClr val="bg2"/>
            </a:solidFill>
            <a:effectLst/>
            <a:latin typeface="Arial" charset="0"/>
          </a:defRPr>
        </a:defPPr>
      </a:lstStyle>
    </a:lnDef>
  </a:objectDefaults>
  <a:extraClrSchemeLst>
    <a:extraClrScheme>
      <a:clrScheme name="Pixel 1">
        <a:dk1>
          <a:srgbClr val="0066FF"/>
        </a:dk1>
        <a:lt1>
          <a:srgbClr val="FFFFFF"/>
        </a:lt1>
        <a:dk2>
          <a:srgbClr val="000066"/>
        </a:dk2>
        <a:lt2>
          <a:srgbClr val="FFFFFF"/>
        </a:lt2>
        <a:accent1>
          <a:srgbClr val="6699FF"/>
        </a:accent1>
        <a:accent2>
          <a:srgbClr val="3333FF"/>
        </a:accent2>
        <a:accent3>
          <a:srgbClr val="AAAAB8"/>
        </a:accent3>
        <a:accent4>
          <a:srgbClr val="DADADA"/>
        </a:accent4>
        <a:accent5>
          <a:srgbClr val="B8CAFF"/>
        </a:accent5>
        <a:accent6>
          <a:srgbClr val="2D2DE7"/>
        </a:accent6>
        <a:hlink>
          <a:srgbClr val="FFCC00"/>
        </a:hlink>
        <a:folHlink>
          <a:srgbClr val="0000CC"/>
        </a:folHlink>
      </a:clrScheme>
      <a:clrMap bg1="dk2" tx1="lt1" bg2="dk1" tx2="lt2" accent1="accent1" accent2="accent2" accent3="accent3" accent4="accent4" accent5="accent5" accent6="accent6" hlink="hlink" folHlink="folHlink"/>
    </a:extraClrScheme>
    <a:extraClrScheme>
      <a:clrScheme name="Pixel 2">
        <a:dk1>
          <a:srgbClr val="009999"/>
        </a:dk1>
        <a:lt1>
          <a:srgbClr val="FFFFFF"/>
        </a:lt1>
        <a:dk2>
          <a:srgbClr val="334B49"/>
        </a:dk2>
        <a:lt2>
          <a:srgbClr val="FFFFFF"/>
        </a:lt2>
        <a:accent1>
          <a:srgbClr val="33CCCC"/>
        </a:accent1>
        <a:accent2>
          <a:srgbClr val="008080"/>
        </a:accent2>
        <a:accent3>
          <a:srgbClr val="ADB1B1"/>
        </a:accent3>
        <a:accent4>
          <a:srgbClr val="DADADA"/>
        </a:accent4>
        <a:accent5>
          <a:srgbClr val="ADE2E2"/>
        </a:accent5>
        <a:accent6>
          <a:srgbClr val="007373"/>
        </a:accent6>
        <a:hlink>
          <a:srgbClr val="FFCC00"/>
        </a:hlink>
        <a:folHlink>
          <a:srgbClr val="006666"/>
        </a:folHlink>
      </a:clrScheme>
      <a:clrMap bg1="dk2" tx1="lt1" bg2="dk1" tx2="lt2" accent1="accent1" accent2="accent2" accent3="accent3" accent4="accent4" accent5="accent5" accent6="accent6" hlink="hlink" folHlink="folHlink"/>
    </a:extraClrScheme>
    <a:extraClrScheme>
      <a:clrScheme name="Pixel 3">
        <a:dk1>
          <a:srgbClr val="006699"/>
        </a:dk1>
        <a:lt1>
          <a:srgbClr val="FFFFFF"/>
        </a:lt1>
        <a:dk2>
          <a:srgbClr val="333399"/>
        </a:dk2>
        <a:lt2>
          <a:srgbClr val="FFFFFF"/>
        </a:lt2>
        <a:accent1>
          <a:srgbClr val="0099CC"/>
        </a:accent1>
        <a:accent2>
          <a:srgbClr val="0386AF"/>
        </a:accent2>
        <a:accent3>
          <a:srgbClr val="ADADCA"/>
        </a:accent3>
        <a:accent4>
          <a:srgbClr val="DADADA"/>
        </a:accent4>
        <a:accent5>
          <a:srgbClr val="AACAE2"/>
        </a:accent5>
        <a:accent6>
          <a:srgbClr val="02799E"/>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Pixel 4">
        <a:dk1>
          <a:srgbClr val="008080"/>
        </a:dk1>
        <a:lt1>
          <a:srgbClr val="FFFFFF"/>
        </a:lt1>
        <a:dk2>
          <a:srgbClr val="2F978D"/>
        </a:dk2>
        <a:lt2>
          <a:srgbClr val="FFFFFF"/>
        </a:lt2>
        <a:accent1>
          <a:srgbClr val="0099FF"/>
        </a:accent1>
        <a:accent2>
          <a:srgbClr val="009999"/>
        </a:accent2>
        <a:accent3>
          <a:srgbClr val="ADC9C5"/>
        </a:accent3>
        <a:accent4>
          <a:srgbClr val="DADADA"/>
        </a:accent4>
        <a:accent5>
          <a:srgbClr val="AACAFF"/>
        </a:accent5>
        <a:accent6>
          <a:srgbClr val="008A8A"/>
        </a:accent6>
        <a:hlink>
          <a:srgbClr val="FFFFCC"/>
        </a:hlink>
        <a:folHlink>
          <a:srgbClr val="70CAC6"/>
        </a:folHlink>
      </a:clrScheme>
      <a:clrMap bg1="dk2" tx1="lt1" bg2="dk1" tx2="lt2" accent1="accent1" accent2="accent2" accent3="accent3" accent4="accent4" accent5="accent5" accent6="accent6" hlink="hlink" folHlink="folHlink"/>
    </a:extraClrScheme>
    <a:extraClrScheme>
      <a:clrScheme name="Pixel 5">
        <a:dk1>
          <a:srgbClr val="822504"/>
        </a:dk1>
        <a:lt1>
          <a:srgbClr val="FFFFFF"/>
        </a:lt1>
        <a:dk2>
          <a:srgbClr val="330000"/>
        </a:dk2>
        <a:lt2>
          <a:srgbClr val="FFFFFF"/>
        </a:lt2>
        <a:accent1>
          <a:srgbClr val="FF9900"/>
        </a:accent1>
        <a:accent2>
          <a:srgbClr val="9E2A06"/>
        </a:accent2>
        <a:accent3>
          <a:srgbClr val="ADAAAA"/>
        </a:accent3>
        <a:accent4>
          <a:srgbClr val="DADADA"/>
        </a:accent4>
        <a:accent5>
          <a:srgbClr val="FFCAAA"/>
        </a:accent5>
        <a:accent6>
          <a:srgbClr val="8F2505"/>
        </a:accent6>
        <a:hlink>
          <a:srgbClr val="FF3300"/>
        </a:hlink>
        <a:folHlink>
          <a:srgbClr val="7C0704"/>
        </a:folHlink>
      </a:clrScheme>
      <a:clrMap bg1="dk2" tx1="lt1" bg2="dk1" tx2="lt2" accent1="accent1" accent2="accent2" accent3="accent3" accent4="accent4" accent5="accent5" accent6="accent6" hlink="hlink" folHlink="folHlink"/>
    </a:extraClrScheme>
    <a:extraClrScheme>
      <a:clrScheme name="Pixel 6">
        <a:dk1>
          <a:srgbClr val="336600"/>
        </a:dk1>
        <a:lt1>
          <a:srgbClr val="FFFFFF"/>
        </a:lt1>
        <a:dk2>
          <a:srgbClr val="4A7911"/>
        </a:dk2>
        <a:lt2>
          <a:srgbClr val="FFFFFF"/>
        </a:lt2>
        <a:accent1>
          <a:srgbClr val="666633"/>
        </a:accent1>
        <a:accent2>
          <a:srgbClr val="669900"/>
        </a:accent2>
        <a:accent3>
          <a:srgbClr val="B1BEAA"/>
        </a:accent3>
        <a:accent4>
          <a:srgbClr val="DADADA"/>
        </a:accent4>
        <a:accent5>
          <a:srgbClr val="B8B8AD"/>
        </a:accent5>
        <a:accent6>
          <a:srgbClr val="5C8A00"/>
        </a:accent6>
        <a:hlink>
          <a:srgbClr val="FFCC00"/>
        </a:hlink>
        <a:folHlink>
          <a:srgbClr val="99CC00"/>
        </a:folHlink>
      </a:clrScheme>
      <a:clrMap bg1="dk2" tx1="lt1" bg2="dk1" tx2="lt2" accent1="accent1" accent2="accent2" accent3="accent3" accent4="accent4" accent5="accent5" accent6="accent6" hlink="hlink" folHlink="folHlink"/>
    </a:extraClrScheme>
    <a:extraClrScheme>
      <a:clrScheme name="Pixel 7">
        <a:dk1>
          <a:srgbClr val="000000"/>
        </a:dk1>
        <a:lt1>
          <a:srgbClr val="FFFFFF"/>
        </a:lt1>
        <a:dk2>
          <a:srgbClr val="000000"/>
        </a:dk2>
        <a:lt2>
          <a:srgbClr val="CC3300"/>
        </a:lt2>
        <a:accent1>
          <a:srgbClr val="FFCC00"/>
        </a:accent1>
        <a:accent2>
          <a:srgbClr val="CC6600"/>
        </a:accent2>
        <a:accent3>
          <a:srgbClr val="FFFFFF"/>
        </a:accent3>
        <a:accent4>
          <a:srgbClr val="000000"/>
        </a:accent4>
        <a:accent5>
          <a:srgbClr val="FFE2AA"/>
        </a:accent5>
        <a:accent6>
          <a:srgbClr val="B95C00"/>
        </a:accent6>
        <a:hlink>
          <a:srgbClr val="663300"/>
        </a:hlink>
        <a:folHlink>
          <a:srgbClr val="CC9900"/>
        </a:folHlink>
      </a:clrScheme>
      <a:clrMap bg1="lt1" tx1="dk1" bg2="lt2" tx2="dk2" accent1="accent1" accent2="accent2" accent3="accent3" accent4="accent4" accent5="accent5" accent6="accent6" hlink="hlink" folHlink="folHlink"/>
    </a:extraClrScheme>
    <a:extraClrScheme>
      <a:clrScheme name="Pixel 8">
        <a:dk1>
          <a:srgbClr val="003300"/>
        </a:dk1>
        <a:lt1>
          <a:srgbClr val="FFFFFF"/>
        </a:lt1>
        <a:dk2>
          <a:srgbClr val="000000"/>
        </a:dk2>
        <a:lt2>
          <a:srgbClr val="336600"/>
        </a:lt2>
        <a:accent1>
          <a:srgbClr val="CCCC00"/>
        </a:accent1>
        <a:accent2>
          <a:srgbClr val="669900"/>
        </a:accent2>
        <a:accent3>
          <a:srgbClr val="FFFFFF"/>
        </a:accent3>
        <a:accent4>
          <a:srgbClr val="002A00"/>
        </a:accent4>
        <a:accent5>
          <a:srgbClr val="E2E2AA"/>
        </a:accent5>
        <a:accent6>
          <a:srgbClr val="5C8A00"/>
        </a:accent6>
        <a:hlink>
          <a:srgbClr val="333300"/>
        </a:hlink>
        <a:folHlink>
          <a:srgbClr val="99CC00"/>
        </a:folHlink>
      </a:clrScheme>
      <a:clrMap bg1="lt1" tx1="dk1" bg2="lt2" tx2="dk2" accent1="accent1" accent2="accent2" accent3="accent3" accent4="accent4" accent5="accent5" accent6="accent6" hlink="hlink" folHlink="folHlink"/>
    </a:extraClrScheme>
    <a:extraClrScheme>
      <a:clrScheme name="Pixel 9">
        <a:dk1>
          <a:srgbClr val="000000"/>
        </a:dk1>
        <a:lt1>
          <a:srgbClr val="FFFFFF"/>
        </a:lt1>
        <a:dk2>
          <a:srgbClr val="000000"/>
        </a:dk2>
        <a:lt2>
          <a:srgbClr val="440044"/>
        </a:lt2>
        <a:accent1>
          <a:srgbClr val="FFCCCC"/>
        </a:accent1>
        <a:accent2>
          <a:srgbClr val="790571"/>
        </a:accent2>
        <a:accent3>
          <a:srgbClr val="FFFFFF"/>
        </a:accent3>
        <a:accent4>
          <a:srgbClr val="000000"/>
        </a:accent4>
        <a:accent5>
          <a:srgbClr val="FFE2E2"/>
        </a:accent5>
        <a:accent6>
          <a:srgbClr val="6D0466"/>
        </a:accent6>
        <a:hlink>
          <a:srgbClr val="993366"/>
        </a:hlink>
        <a:folHlink>
          <a:srgbClr val="9F839F"/>
        </a:folHlink>
      </a:clrScheme>
      <a:clrMap bg1="lt1" tx1="dk1" bg2="lt2" tx2="dk2" accent1="accent1" accent2="accent2" accent3="accent3" accent4="accent4" accent5="accent5" accent6="accent6" hlink="hlink" folHlink="folHlink"/>
    </a:extraClrScheme>
    <a:extraClrScheme>
      <a:clrScheme name="Pixel 10">
        <a:dk1>
          <a:srgbClr val="000000"/>
        </a:dk1>
        <a:lt1>
          <a:srgbClr val="FFFFFF"/>
        </a:lt1>
        <a:dk2>
          <a:srgbClr val="000000"/>
        </a:dk2>
        <a:lt2>
          <a:srgbClr val="FF9900"/>
        </a:lt2>
        <a:accent1>
          <a:srgbClr val="FFCC99"/>
        </a:accent1>
        <a:accent2>
          <a:srgbClr val="FBA313"/>
        </a:accent2>
        <a:accent3>
          <a:srgbClr val="FFFFFF"/>
        </a:accent3>
        <a:accent4>
          <a:srgbClr val="000000"/>
        </a:accent4>
        <a:accent5>
          <a:srgbClr val="FFE2CA"/>
        </a:accent5>
        <a:accent6>
          <a:srgbClr val="E39310"/>
        </a:accent6>
        <a:hlink>
          <a:srgbClr val="CC3300"/>
        </a:hlink>
        <a:folHlink>
          <a:srgbClr val="FCC66E"/>
        </a:folHlink>
      </a:clrScheme>
      <a:clrMap bg1="lt1" tx1="dk1" bg2="lt2" tx2="dk2" accent1="accent1" accent2="accent2" accent3="accent3" accent4="accent4" accent5="accent5" accent6="accent6" hlink="hlink" folHlink="folHlink"/>
    </a:extraClrScheme>
    <a:extraClrScheme>
      <a:clrScheme name="Pixel 11">
        <a:dk1>
          <a:srgbClr val="000000"/>
        </a:dk1>
        <a:lt1>
          <a:srgbClr val="FFFFFF"/>
        </a:lt1>
        <a:dk2>
          <a:srgbClr val="000000"/>
        </a:dk2>
        <a:lt2>
          <a:srgbClr val="779F92"/>
        </a:lt2>
        <a:accent1>
          <a:srgbClr val="33CCCC"/>
        </a:accent1>
        <a:accent2>
          <a:srgbClr val="9DC2D7"/>
        </a:accent2>
        <a:accent3>
          <a:srgbClr val="FFFFFF"/>
        </a:accent3>
        <a:accent4>
          <a:srgbClr val="000000"/>
        </a:accent4>
        <a:accent5>
          <a:srgbClr val="ADE2E2"/>
        </a:accent5>
        <a:accent6>
          <a:srgbClr val="8EB0C3"/>
        </a:accent6>
        <a:hlink>
          <a:srgbClr val="006666"/>
        </a:hlink>
        <a:folHlink>
          <a:srgbClr val="CCCCFF"/>
        </a:folHlink>
      </a:clrScheme>
      <a:clrMap bg1="lt1" tx1="dk1" bg2="lt2" tx2="dk2" accent1="accent1" accent2="accent2" accent3="accent3" accent4="accent4" accent5="accent5" accent6="accent6" hlink="hlink" folHlink="folHlink"/>
    </a:extraClrScheme>
    <a:extraClrScheme>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Pixel</Template>
  <TotalTime>49483</TotalTime>
  <Words>286</Words>
  <Application>Microsoft Office PowerPoint</Application>
  <PresentationFormat>On-screen Show (4:3)</PresentationFormat>
  <Paragraphs>32</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Pixel</vt:lpstr>
      <vt:lpstr>Sat 26.05.12</vt:lpstr>
      <vt:lpstr>Saturday</vt:lpstr>
      <vt:lpstr>Problems with Lumi Optimization</vt:lpstr>
      <vt:lpstr>Cryo Problem</vt:lpstr>
      <vt:lpstr>Planning Ahead</vt:lpstr>
    </vt:vector>
  </TitlesOfParts>
  <Company>CERN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FGC Software Design Review</dc:title>
  <dc:creator>Quentin King</dc:creator>
  <cp:lastModifiedBy>NICE</cp:lastModifiedBy>
  <cp:revision>2479</cp:revision>
  <dcterms:created xsi:type="dcterms:W3CDTF">2010-10-13T07:44:28Z</dcterms:created>
  <dcterms:modified xsi:type="dcterms:W3CDTF">2012-05-27T06:56:16Z</dcterms:modified>
</cp:coreProperties>
</file>