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857" r:id="rId2"/>
    <p:sldId id="861" r:id="rId3"/>
    <p:sldId id="858" r:id="rId4"/>
    <p:sldId id="859" r:id="rId5"/>
    <p:sldId id="860" r:id="rId6"/>
    <p:sldId id="862" r:id="rId7"/>
    <p:sldId id="864" r:id="rId8"/>
    <p:sldId id="863" r:id="rId9"/>
    <p:sldId id="865" r:id="rId10"/>
    <p:sldId id="866" r:id="rId11"/>
    <p:sldId id="872" r:id="rId12"/>
    <p:sldId id="873" r:id="rId13"/>
    <p:sldId id="867" r:id="rId14"/>
    <p:sldId id="869" r:id="rId15"/>
    <p:sldId id="870" r:id="rId16"/>
    <p:sldId id="871" r:id="rId17"/>
    <p:sldId id="868" r:id="rId1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1" autoAdjust="0"/>
    <p:restoredTop sz="91575" autoAdjust="0"/>
  </p:normalViewPr>
  <p:slideViewPr>
    <p:cSldViewPr>
      <p:cViewPr varScale="1">
        <p:scale>
          <a:sx n="100" d="100"/>
          <a:sy n="100" d="100"/>
        </p:scale>
        <p:origin x="-198" y="-6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13-4-12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13-4-12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2596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7" name="Picture 6" descr="Screen shot 2012-05-08 at 2.4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40"/>
            <a:ext cx="9144000" cy="3758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380" y="5042635"/>
            <a:ext cx="489668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1.3 x 10</a:t>
            </a:r>
            <a:r>
              <a:rPr lang="en-US" baseline="30000" dirty="0" smtClean="0"/>
              <a:t>12 </a:t>
            </a:r>
            <a:r>
              <a:rPr lang="en-US" dirty="0" smtClean="0"/>
              <a:t>in 20 s  i.e. around 45 kW</a:t>
            </a:r>
            <a:r>
              <a:rPr lang="en-US" baseline="30000" dirty="0" smtClean="0"/>
              <a:t>   </a:t>
            </a:r>
            <a:r>
              <a:rPr lang="en-US" dirty="0" smtClean="0"/>
              <a:t> </a:t>
            </a:r>
            <a:endParaRPr lang="en-US" baseline="30000" dirty="0"/>
          </a:p>
        </p:txBody>
      </p:sp>
      <p:cxnSp>
        <p:nvCxnSpPr>
          <p:cNvPr id="3" name="Straight Arrow Connector 2"/>
          <p:cNvCxnSpPr>
            <a:stCxn id="8" idx="0"/>
          </p:cNvCxnSpPr>
          <p:nvPr/>
        </p:nvCxnSpPr>
        <p:spPr bwMode="auto">
          <a:xfrm flipV="1">
            <a:off x="2555720" y="3284980"/>
            <a:ext cx="1152160" cy="175765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1240" y="5589300"/>
            <a:ext cx="662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 squeeze in Atlas, CMS, </a:t>
            </a:r>
            <a:r>
              <a:rPr lang="en-GB" dirty="0" err="1" smtClean="0"/>
              <a:t>LHCb</a:t>
            </a:r>
            <a:r>
              <a:rPr lang="en-GB" dirty="0" smtClean="0"/>
              <a:t> and Alice on going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0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FF – squeeze – beam </a:t>
            </a:r>
            <a:r>
              <a:rPr lang="en-GB" dirty="0" smtClean="0"/>
              <a:t>2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30" y="3613800"/>
            <a:ext cx="4525401" cy="30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" y="620610"/>
            <a:ext cx="4462212" cy="30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7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in squeeze at TCP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908650"/>
            <a:ext cx="7145109" cy="53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65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 FF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1225"/>
            <a:ext cx="9036620" cy="244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53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Instability – B1 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" y="764630"/>
            <a:ext cx="7987404" cy="569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30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Instability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05"/>
            <a:ext cx="4363993" cy="62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649550"/>
            <a:ext cx="4375181" cy="620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6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actions v. losses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Scraping optimization SPS</a:t>
            </a:r>
          </a:p>
          <a:p>
            <a:r>
              <a:rPr lang="en-GB" dirty="0" smtClean="0"/>
              <a:t>Injection optimization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TDI measurement at warm to do</a:t>
            </a:r>
          </a:p>
          <a:p>
            <a:r>
              <a:rPr lang="en-GB" dirty="0" smtClean="0"/>
              <a:t>Transverse damper modulation off</a:t>
            </a:r>
          </a:p>
          <a:p>
            <a:r>
              <a:rPr lang="en-GB" dirty="0" smtClean="0"/>
              <a:t>Collimator set-up at top energy checked</a:t>
            </a:r>
          </a:p>
          <a:p>
            <a:r>
              <a:rPr lang="en-GB" dirty="0" smtClean="0"/>
              <a:t>BLM thresholds tweak and more general discussion started (</a:t>
            </a:r>
            <a:r>
              <a:rPr lang="en-GB" dirty="0" err="1" smtClean="0"/>
              <a:t>rMPP</a:t>
            </a:r>
            <a:r>
              <a:rPr lang="en-GB" dirty="0" smtClean="0"/>
              <a:t>)</a:t>
            </a:r>
          </a:p>
          <a:p>
            <a:r>
              <a:rPr lang="en-GB" dirty="0" smtClean="0"/>
              <a:t>OFB higher bandwidth in squeeze and feed-forwarded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Recover from cold compressor stop ~midday</a:t>
            </a:r>
          </a:p>
          <a:p>
            <a:r>
              <a:rPr lang="en-GB" dirty="0" smtClean="0"/>
              <a:t>Increase TFB going into collisions (following analysis – Wolfgang Hofle)</a:t>
            </a:r>
          </a:p>
          <a:p>
            <a:r>
              <a:rPr lang="en-GB" dirty="0" smtClean="0"/>
              <a:t>(Increase LD </a:t>
            </a:r>
            <a:r>
              <a:rPr lang="en-GB" dirty="0" err="1" smtClean="0"/>
              <a:t>octupoles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1380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0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oth </a:t>
            </a:r>
            <a:r>
              <a:rPr lang="en-GB" dirty="0"/>
              <a:t>occasions while preparing the machine for injection the BLM sanity check failed 2 times.</a:t>
            </a:r>
          </a:p>
          <a:p>
            <a:r>
              <a:rPr lang="en-GB" dirty="0" smtClean="0"/>
              <a:t>The </a:t>
            </a:r>
            <a:r>
              <a:rPr lang="en-GB" dirty="0"/>
              <a:t>CMW on the OFSU server was down; Ralph restarted it and said it's an unknown already experienced cause, it will be investigated tomorrow.</a:t>
            </a:r>
          </a:p>
          <a:p>
            <a:r>
              <a:rPr lang="en-GB" dirty="0" smtClean="0"/>
              <a:t>One </a:t>
            </a:r>
            <a:r>
              <a:rPr lang="en-GB" dirty="0"/>
              <a:t>of the RB.A12 quench detector crashed during injection (we lost the QPS OK) but reset </a:t>
            </a:r>
            <a:r>
              <a:rPr lang="en-GB" dirty="0" smtClean="0"/>
              <a:t>itself </a:t>
            </a:r>
            <a:r>
              <a:rPr lang="en-GB" dirty="0"/>
              <a:t>and went back to the right status.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0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Squeeze 2596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" y="1340710"/>
            <a:ext cx="8946548" cy="37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60" y="587734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Giulia Papotti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8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8</a:t>
            </a:r>
            <a:r>
              <a:rPr lang="en-US" baseline="30000" dirty="0" smtClean="0"/>
              <a:t>th</a:t>
            </a:r>
            <a:r>
              <a:rPr lang="en-US" dirty="0" smtClean="0"/>
              <a:t> April -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09:15 EOF</a:t>
            </a:r>
            <a:r>
              <a:rPr lang="en-US" dirty="0" smtClean="0"/>
              <a:t>:  </a:t>
            </a:r>
            <a:r>
              <a:rPr lang="en-US" dirty="0" smtClean="0"/>
              <a:t>RF (Philippe) changed </a:t>
            </a:r>
            <a:r>
              <a:rPr lang="en-US" dirty="0"/>
              <a:t>the phase of R2 </a:t>
            </a:r>
            <a:r>
              <a:rPr lang="en-US" dirty="0" err="1"/>
              <a:t>wrt</a:t>
            </a:r>
            <a:r>
              <a:rPr lang="en-US" dirty="0"/>
              <a:t> R1 by 15 degrees </a:t>
            </a:r>
            <a:r>
              <a:rPr lang="en-US" dirty="0" smtClean="0"/>
              <a:t>(corresponds </a:t>
            </a:r>
            <a:r>
              <a:rPr lang="en-US" dirty="0"/>
              <a:t>to a shift of </a:t>
            </a:r>
            <a:r>
              <a:rPr lang="en-US" dirty="0" smtClean="0"/>
              <a:t>15 mm </a:t>
            </a:r>
            <a:r>
              <a:rPr lang="en-US" dirty="0"/>
              <a:t>longitudinal displacement)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9" name="Picture 8" descr="Screen shot 2012-05-08 at 3.0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80" y="2636889"/>
            <a:ext cx="5940190" cy="3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8</a:t>
            </a:r>
            <a:r>
              <a:rPr lang="en-US" baseline="30000" dirty="0"/>
              <a:t>th</a:t>
            </a:r>
            <a:r>
              <a:rPr lang="en-US" dirty="0"/>
              <a:t> April - morning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439915"/>
          </a:xfrm>
        </p:spPr>
        <p:txBody>
          <a:bodyPr/>
          <a:lstStyle/>
          <a:p>
            <a:r>
              <a:rPr lang="en-US" dirty="0"/>
              <a:t>0</a:t>
            </a:r>
            <a:r>
              <a:rPr lang="en-US" dirty="0" smtClean="0"/>
              <a:t>9:19 </a:t>
            </a:r>
            <a:r>
              <a:rPr lang="en-US" dirty="0" smtClean="0"/>
              <a:t>Fill 2569 dumped ~90 </a:t>
            </a:r>
            <a:r>
              <a:rPr lang="en-US" dirty="0" smtClean="0"/>
              <a:t>pb</a:t>
            </a:r>
            <a:r>
              <a:rPr lang="en-US" baseline="30000" dirty="0" smtClean="0"/>
              <a:t>-1</a:t>
            </a:r>
            <a:endParaRPr lang="en-US" baseline="30000" dirty="0" smtClean="0"/>
          </a:p>
          <a:p>
            <a:r>
              <a:rPr lang="en-US" dirty="0" smtClean="0"/>
              <a:t>Initial </a:t>
            </a:r>
            <a:r>
              <a:rPr lang="en-US" dirty="0" err="1" smtClean="0"/>
              <a:t>lumi</a:t>
            </a:r>
            <a:r>
              <a:rPr lang="en-US" dirty="0" smtClean="0"/>
              <a:t> 3.6e33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 smtClean="0"/>
          </a:p>
          <a:p>
            <a:pPr lvl="1"/>
            <a:r>
              <a:rPr lang="en-US" dirty="0" smtClean="0"/>
              <a:t>1.27e11 ppb, emit </a:t>
            </a:r>
            <a:r>
              <a:rPr lang="en-US" dirty="0" smtClean="0"/>
              <a:t>~2.4 - 2.5 microns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10" name="Picture 9" descr="Screen shot 2012-05-08 at 3.1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2795015"/>
            <a:ext cx="6784713" cy="36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8</a:t>
            </a:r>
            <a:r>
              <a:rPr lang="en-US" baseline="30000" dirty="0"/>
              <a:t>th</a:t>
            </a:r>
            <a:r>
              <a:rPr lang="en-US" dirty="0"/>
              <a:t> April -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10:30 Usual problems with TDI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fter </a:t>
            </a:r>
            <a:r>
              <a:rPr lang="en-GB" dirty="0"/>
              <a:t>6 or 7 cycles, we still don't manage to put the TDI.R8 in place, right jaw up is still out of limits for a few um. </a:t>
            </a:r>
            <a:r>
              <a:rPr lang="en-GB" dirty="0" smtClean="0"/>
              <a:t>Changed position thresholds by 50 </a:t>
            </a:r>
            <a:r>
              <a:rPr lang="en-GB" dirty="0" err="1" smtClean="0"/>
              <a:t>micorns</a:t>
            </a:r>
            <a:endParaRPr lang="en-GB" dirty="0" smtClean="0"/>
          </a:p>
          <a:p>
            <a:r>
              <a:rPr lang="en-GB" dirty="0" smtClean="0"/>
              <a:t>11:00 Beam in</a:t>
            </a:r>
          </a:p>
          <a:p>
            <a:pPr lvl="1"/>
            <a:r>
              <a:rPr lang="en-GB" dirty="0"/>
              <a:t>FBCT-A system calibrated for probes (by D</a:t>
            </a:r>
            <a:r>
              <a:rPr lang="en-GB" dirty="0" smtClean="0"/>
              <a:t>. </a:t>
            </a:r>
            <a:r>
              <a:rPr lang="en-GB" dirty="0" err="1" smtClean="0"/>
              <a:t>Belohrad</a:t>
            </a:r>
            <a:r>
              <a:rPr lang="en-GB" dirty="0" smtClean="0"/>
              <a:t>)</a:t>
            </a:r>
          </a:p>
          <a:p>
            <a:r>
              <a:rPr lang="en-GB" dirty="0" smtClean="0"/>
              <a:t>Loss at injection</a:t>
            </a:r>
          </a:p>
          <a:p>
            <a:pPr lvl="1"/>
            <a:r>
              <a:rPr lang="en-GB" dirty="0" smtClean="0"/>
              <a:t>11:40 </a:t>
            </a:r>
            <a:r>
              <a:rPr lang="en-GB" dirty="0" err="1" smtClean="0"/>
              <a:t>mastership</a:t>
            </a:r>
            <a:r>
              <a:rPr lang="en-GB" dirty="0" smtClean="0"/>
              <a:t> </a:t>
            </a:r>
            <a:r>
              <a:rPr lang="en-GB" dirty="0"/>
              <a:t>back to SPS to check scraping and bunch length </a:t>
            </a:r>
            <a:endParaRPr lang="en-GB" dirty="0" smtClean="0"/>
          </a:p>
          <a:p>
            <a:r>
              <a:rPr lang="en-GB" dirty="0" smtClean="0"/>
              <a:t>12:25 injecting physics beam again – better</a:t>
            </a:r>
          </a:p>
          <a:p>
            <a:r>
              <a:rPr lang="en-GB" dirty="0" smtClean="0"/>
              <a:t>13:15 </a:t>
            </a:r>
            <a:r>
              <a:rPr lang="en-GB" dirty="0"/>
              <a:t>trip of the </a:t>
            </a:r>
            <a:r>
              <a:rPr lang="en-GB" dirty="0" smtClean="0"/>
              <a:t>RQTL11.L5B1 – access required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9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8</a:t>
            </a:r>
            <a:r>
              <a:rPr lang="en-US" baseline="30000" dirty="0"/>
              <a:t>th</a:t>
            </a:r>
            <a:r>
              <a:rPr lang="en-US" dirty="0"/>
              <a:t> April </a:t>
            </a:r>
            <a:r>
              <a:rPr lang="en-US" dirty="0" smtClean="0"/>
              <a:t>- afternoon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14:20 Access</a:t>
            </a:r>
          </a:p>
          <a:p>
            <a:pPr lvl="1"/>
            <a:r>
              <a:rPr lang="en-GB" dirty="0"/>
              <a:t>Access to PM56 (RP &amp; EPC</a:t>
            </a:r>
            <a:r>
              <a:rPr lang="en-GB" dirty="0" smtClean="0"/>
              <a:t>) - </a:t>
            </a:r>
            <a:r>
              <a:rPr lang="en-GB" dirty="0"/>
              <a:t>power module was changed</a:t>
            </a:r>
            <a:endParaRPr lang="en-GB" dirty="0" smtClean="0"/>
          </a:p>
          <a:p>
            <a:pPr lvl="1"/>
            <a:r>
              <a:rPr lang="en-GB" dirty="0" err="1" smtClean="0"/>
              <a:t>E.Calvo</a:t>
            </a:r>
            <a:r>
              <a:rPr lang="en-GB" dirty="0" smtClean="0"/>
              <a:t> </a:t>
            </a:r>
            <a:r>
              <a:rPr lang="en-GB" dirty="0"/>
              <a:t>has sent a colleague to P6 to intervene on the interlocked BPMS right of IR6 (B2) </a:t>
            </a:r>
            <a:r>
              <a:rPr lang="en-GB" dirty="0" smtClean="0"/>
              <a:t>. increase </a:t>
            </a:r>
            <a:r>
              <a:rPr lang="en-GB" dirty="0"/>
              <a:t>the attenuation on both planes for the BPMS.BR6.B2. </a:t>
            </a:r>
            <a:endParaRPr lang="en-GB" dirty="0" smtClean="0"/>
          </a:p>
          <a:p>
            <a:pPr lvl="1"/>
            <a:r>
              <a:rPr lang="en-GB" dirty="0" err="1"/>
              <a:t>LHCb</a:t>
            </a:r>
            <a:r>
              <a:rPr lang="en-GB" dirty="0"/>
              <a:t> in access with delegation </a:t>
            </a:r>
            <a:endParaRPr lang="en-GB" dirty="0" smtClean="0"/>
          </a:p>
          <a:p>
            <a:r>
              <a:rPr lang="en-GB" dirty="0" smtClean="0"/>
              <a:t>BLM threshold adjustment</a:t>
            </a:r>
          </a:p>
          <a:p>
            <a:r>
              <a:rPr lang="en-GB" dirty="0" smtClean="0"/>
              <a:t>17:35 BPMS requalification</a:t>
            </a:r>
          </a:p>
          <a:p>
            <a:r>
              <a:rPr lang="en-GB" dirty="0" smtClean="0"/>
              <a:t>18:40 filling for physics curtailed by PSB power supply problem R3</a:t>
            </a:r>
          </a:p>
          <a:p>
            <a:pPr lvl="1"/>
            <a:r>
              <a:rPr lang="en-GB" dirty="0" err="1" smtClean="0"/>
              <a:t>Emittance</a:t>
            </a:r>
            <a:r>
              <a:rPr lang="en-GB" dirty="0" smtClean="0"/>
              <a:t> blow-up at 450 </a:t>
            </a:r>
            <a:r>
              <a:rPr lang="en-GB" dirty="0" err="1" smtClean="0"/>
              <a:t>GeV</a:t>
            </a:r>
            <a:r>
              <a:rPr lang="en-GB" dirty="0" smtClean="0"/>
              <a:t> measured with 12 b</a:t>
            </a:r>
          </a:p>
          <a:p>
            <a:r>
              <a:rPr lang="en-GB" dirty="0" smtClean="0"/>
              <a:t>21:00 Re-injecting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1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BLM thresholds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discussed this morning in the </a:t>
            </a:r>
            <a:r>
              <a:rPr lang="en-GB" dirty="0" err="1"/>
              <a:t>rMPP</a:t>
            </a:r>
            <a:r>
              <a:rPr lang="en-GB" dirty="0"/>
              <a:t> concerning 4 MQYs in IP6 cell 4 and 5 position 1 after the TCSGs:</a:t>
            </a:r>
          </a:p>
          <a:p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hanged </a:t>
            </a:r>
            <a:r>
              <a:rPr lang="en-GB" dirty="0"/>
              <a:t>the BLM monitor factor from 0.1 to 0.2 on </a:t>
            </a:r>
          </a:p>
          <a:p>
            <a:pPr lvl="1"/>
            <a:r>
              <a:rPr lang="en-GB" dirty="0"/>
              <a:t>BLMQI.04L6.B2I10_MQY, </a:t>
            </a:r>
          </a:p>
          <a:p>
            <a:pPr lvl="1"/>
            <a:r>
              <a:rPr lang="en-GB" dirty="0"/>
              <a:t>BLMQI.05L6.B2I10_MQY, </a:t>
            </a:r>
          </a:p>
          <a:p>
            <a:pPr lvl="1"/>
            <a:r>
              <a:rPr lang="en-GB" dirty="0"/>
              <a:t>BLMQI.04R6.B1E10_MQY, </a:t>
            </a:r>
          </a:p>
          <a:p>
            <a:pPr lvl="1"/>
            <a:r>
              <a:rPr lang="en-GB" dirty="0"/>
              <a:t>BLMQI.05R6.B1E10_MQY </a:t>
            </a:r>
          </a:p>
          <a:p>
            <a:pPr lvl="1"/>
            <a:r>
              <a:rPr lang="en-GB" dirty="0"/>
              <a:t>due to leakage losses from IP7 to L6 TCSG.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100" y="609337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Barbara </a:t>
            </a:r>
            <a:r>
              <a:rPr lang="en-GB" dirty="0" err="1" smtClean="0"/>
              <a:t>Holzer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59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21:00 Filling – nice and clean</a:t>
            </a:r>
          </a:p>
          <a:p>
            <a:r>
              <a:rPr lang="en-GB" dirty="0" smtClean="0"/>
              <a:t>Squeeze a lot cleaner</a:t>
            </a:r>
          </a:p>
          <a:p>
            <a:pPr lvl="1"/>
            <a:r>
              <a:rPr lang="en-GB" dirty="0" smtClean="0"/>
              <a:t>IR 6 not showing up in BLM warnings between 2.5 &amp; 2 m </a:t>
            </a:r>
          </a:p>
          <a:p>
            <a:pPr lvl="1"/>
            <a:r>
              <a:rPr lang="en-GB" dirty="0" smtClean="0"/>
              <a:t>Limited to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22:01 Beam lost at very end of collision BP </a:t>
            </a:r>
          </a:p>
          <a:p>
            <a:pPr lvl="1"/>
            <a:r>
              <a:rPr lang="en-GB" dirty="0" smtClean="0"/>
              <a:t>Beam goes unstable – B1 H  - rise time ~2 seconds</a:t>
            </a:r>
          </a:p>
          <a:p>
            <a:r>
              <a:rPr lang="en-GB" dirty="0" smtClean="0"/>
              <a:t>23:15 </a:t>
            </a:r>
            <a:r>
              <a:rPr lang="en-GB" dirty="0"/>
              <a:t>Lost cold compressor for sector 7-8. </a:t>
            </a:r>
            <a:endParaRPr lang="en-GB" dirty="0" smtClean="0"/>
          </a:p>
          <a:p>
            <a:pPr lvl="1"/>
            <a:r>
              <a:rPr lang="en-GB" dirty="0" smtClean="0"/>
              <a:t>Access in </a:t>
            </a:r>
            <a:r>
              <a:rPr lang="en-GB" dirty="0"/>
              <a:t>UX85 through US85 to </a:t>
            </a:r>
            <a:r>
              <a:rPr lang="en-GB" dirty="0" smtClean="0"/>
              <a:t>fix heater on interconnection box - will </a:t>
            </a:r>
            <a:r>
              <a:rPr lang="en-GB" dirty="0"/>
              <a:t>allow faster recovery when the compressor is back.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780910"/>
            <a:ext cx="8588141" cy="158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7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 FF – squeeze – beam 1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620610"/>
            <a:ext cx="5249005" cy="355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00" y="3284980"/>
            <a:ext cx="50546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380" y="4997892"/>
            <a:ext cx="3744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Sigma H at TCP ~300 microns</a:t>
            </a:r>
          </a:p>
          <a:p>
            <a:pPr algn="l"/>
            <a:r>
              <a:rPr lang="en-GB" dirty="0" smtClean="0"/>
              <a:t>TCP ~5.1 sigma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24160" y="1052670"/>
            <a:ext cx="2736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Jorg</a:t>
            </a:r>
            <a:r>
              <a:rPr lang="en-GB" dirty="0" smtClean="0"/>
              <a:t> </a:t>
            </a:r>
            <a:r>
              <a:rPr lang="en-GB" dirty="0" err="1" smtClean="0"/>
              <a:t>Wenninger</a:t>
            </a:r>
            <a:endParaRPr lang="en-GB" dirty="0" smtClean="0"/>
          </a:p>
          <a:p>
            <a:r>
              <a:rPr lang="en-GB" dirty="0" smtClean="0"/>
              <a:t>Ralph </a:t>
            </a:r>
            <a:r>
              <a:rPr lang="en-GB" dirty="0" err="1" smtClean="0"/>
              <a:t>Steinhagen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46213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35356</TotalTime>
  <Words>625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Squeeze 2596</vt:lpstr>
      <vt:lpstr>Squeeze 2596</vt:lpstr>
      <vt:lpstr>Tuesday 8th April - morning</vt:lpstr>
      <vt:lpstr>Tuesday 8th April - morning</vt:lpstr>
      <vt:lpstr>Tuesday 8th April - morning</vt:lpstr>
      <vt:lpstr>Tuesday 8th April - afternoon</vt:lpstr>
      <vt:lpstr>BLM thresholds</vt:lpstr>
      <vt:lpstr>Tuesday evening</vt:lpstr>
      <vt:lpstr>Orbit FF – squeeze – beam 1 </vt:lpstr>
      <vt:lpstr>Orbit FF – squeeze – beam 2 </vt:lpstr>
      <vt:lpstr>Losses in squeeze at TCP</vt:lpstr>
      <vt:lpstr>Orbit FF</vt:lpstr>
      <vt:lpstr>Instability – B1 H</vt:lpstr>
      <vt:lpstr>Instability </vt:lpstr>
      <vt:lpstr>Recent actions v. losses</vt:lpstr>
      <vt:lpstr>Today </vt:lpstr>
      <vt:lpstr>Misc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1724</cp:revision>
  <dcterms:created xsi:type="dcterms:W3CDTF">2010-04-04T19:37:12Z</dcterms:created>
  <dcterms:modified xsi:type="dcterms:W3CDTF">2012-05-09T06:23:26Z</dcterms:modified>
</cp:coreProperties>
</file>