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34" r:id="rId2"/>
    <p:sldId id="402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3300"/>
    <a:srgbClr val="FFFF00"/>
    <a:srgbClr val="99FF66"/>
    <a:srgbClr val="CC0000"/>
    <a:srgbClr val="FFFFFF"/>
    <a:srgbClr val="FFFF66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5" autoAdjust="0"/>
    <p:restoredTop sz="94660" autoAdjust="0"/>
  </p:normalViewPr>
  <p:slideViewPr>
    <p:cSldViewPr snapToGrid="0">
      <p:cViewPr varScale="1">
        <p:scale>
          <a:sx n="107" d="100"/>
          <a:sy n="107" d="100"/>
        </p:scale>
        <p:origin x="-168" y="-96"/>
      </p:cViewPr>
      <p:guideLst>
        <p:guide orient="horz" pos="395"/>
        <p:guide pos="2852"/>
      </p:guideLst>
    </p:cSldViewPr>
  </p:slideViewPr>
  <p:outlineViewPr>
    <p:cViewPr>
      <p:scale>
        <a:sx n="25" d="100"/>
        <a:sy n="25" d="100"/>
      </p:scale>
      <p:origin x="0" y="18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26D8E2-6372-4DBA-9C44-9E47E25A45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66FBF4-2CB5-4164-A50A-53E3BB73C697}" type="slidenum">
              <a:rPr lang="en-GB" sz="1200"/>
              <a:pPr algn="r"/>
              <a:t>1</a:t>
            </a:fld>
            <a:endParaRPr lang="en-GB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 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 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178050" cy="6450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863" y="0"/>
            <a:ext cx="6383337" cy="6450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 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3" y="0"/>
            <a:ext cx="7851775" cy="6175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69863" y="796925"/>
            <a:ext cx="8713787" cy="565308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 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 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 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863" y="796925"/>
            <a:ext cx="4279900" cy="565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2163" y="796925"/>
            <a:ext cx="4281487" cy="565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 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 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 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 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 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 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863" y="796925"/>
            <a:ext cx="8713787" cy="56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97650"/>
            <a:ext cx="42846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GB"/>
              <a:t>   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6113" y="0"/>
            <a:ext cx="7851775" cy="617538"/>
          </a:xfrm>
          <a:prstGeom prst="rect">
            <a:avLst/>
          </a:prstGeom>
          <a:solidFill>
            <a:srgbClr val="333399">
              <a:alpha val="70195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9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642938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9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496300" y="3175"/>
            <a:ext cx="647700" cy="609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ransition>
    <p:dissolve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   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Summary meeting 17/02/2011, 8:30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85738" y="5356225"/>
            <a:ext cx="8764587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1600" b="1"/>
              <a:t>All dipole circuits have been commissioned with the snubbers without main issues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1600" b="1"/>
              <a:t>Two RB converters are presently working without active filter (in S34 it was disconnected yesterday following a second trip during the tests)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1600" b="1"/>
              <a:t>Heat run with sector 81 carried out during the night</a:t>
            </a:r>
          </a:p>
        </p:txBody>
      </p:sp>
      <p:graphicFrame>
        <p:nvGraphicFramePr>
          <p:cNvPr id="15419" name="Group 59"/>
          <p:cNvGraphicFramePr>
            <a:graphicFrameLocks noGrp="1"/>
          </p:cNvGraphicFramePr>
          <p:nvPr/>
        </p:nvGraphicFramePr>
        <p:xfrm>
          <a:off x="682625" y="841375"/>
          <a:ext cx="7789863" cy="4442144"/>
        </p:xfrm>
        <a:graphic>
          <a:graphicData uri="http://schemas.openxmlformats.org/drawingml/2006/table">
            <a:tbl>
              <a:tblPr/>
              <a:tblGrid>
                <a:gridCol w="1485900"/>
                <a:gridCol w="1876425"/>
                <a:gridCol w="3108325"/>
                <a:gridCol w="1319213"/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Circuit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RB comm. with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Snubbers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Commissioning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GPM activated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RB.A12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Not completed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(RQ9.L2)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RB.A23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Up to 6 kA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Not completed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(1 test missing on RB)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RB.A34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Up to 6 kA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Completed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RB.A45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Not completed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(1 test missing on RQD/F)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RB.A56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Completed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RB.A67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Completed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RB.A78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RB.A81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Completed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Missing circuits/tests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123825" y="2879725"/>
            <a:ext cx="8837613" cy="3640138"/>
          </a:xfrm>
        </p:spPr>
        <p:txBody>
          <a:bodyPr/>
          <a:lstStyle/>
          <a:p>
            <a:r>
              <a:rPr lang="en-US" sz="1800" smtClean="0"/>
              <a:t>RB.A23 needs the last commissioning step, with a cycle at 6 kA (2h)</a:t>
            </a:r>
          </a:p>
          <a:p>
            <a:r>
              <a:rPr lang="en-US" sz="1800" smtClean="0"/>
              <a:t>RQ9.L2 and RQ9.R4: problem seems to be understood and identified in the compensation coefficients – access needed</a:t>
            </a:r>
          </a:p>
          <a:p>
            <a:endParaRPr lang="en-US" sz="1800" smtClean="0"/>
          </a:p>
          <a:p>
            <a:r>
              <a:rPr lang="en-US" sz="1800" smtClean="0"/>
              <a:t>During the night a QHPS discharged in sector 12 -  access needed</a:t>
            </a:r>
          </a:p>
          <a:p>
            <a:endParaRPr lang="en-US" sz="1800" smtClean="0"/>
          </a:p>
          <a:p>
            <a:r>
              <a:rPr lang="en-US" sz="1800" smtClean="0"/>
              <a:t>If the machine will be closed in the late morning, we could imagine to complete the Powering Tests campaign by the beginning of the afternoon</a:t>
            </a:r>
          </a:p>
          <a:p>
            <a:endParaRPr lang="en-US" sz="1800" smtClean="0"/>
          </a:p>
          <a:p>
            <a:r>
              <a:rPr lang="en-US" sz="1800" smtClean="0"/>
              <a:t> PGC cycles are required and issues need to be addressed </a:t>
            </a:r>
          </a:p>
          <a:p>
            <a:pPr lvl="1"/>
            <a:r>
              <a:rPr lang="en-US" sz="1800" smtClean="0"/>
              <a:t>support by QPS, MP3 and EPC team still required, tbd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   </a:t>
            </a:r>
          </a:p>
        </p:txBody>
      </p:sp>
      <p:pic>
        <p:nvPicPr>
          <p:cNvPr id="17675" name="Picture 2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01700"/>
            <a:ext cx="9128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676" name="Picture 26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38" y="1617663"/>
            <a:ext cx="9136062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7730</TotalTime>
  <Words>218</Words>
  <Application>Microsoft Office PowerPoint</Application>
  <PresentationFormat>On-screen Show (4:3)</PresentationFormat>
  <Paragraphs>57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Summary meeting 17/02/2011, 8:30 </vt:lpstr>
      <vt:lpstr>Missing circuits/tests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rudi</dc:creator>
  <cp:lastModifiedBy>Jan Uythoven</cp:lastModifiedBy>
  <cp:revision>356</cp:revision>
  <dcterms:created xsi:type="dcterms:W3CDTF">2009-10-10T10:26:03Z</dcterms:created>
  <dcterms:modified xsi:type="dcterms:W3CDTF">2011-02-17T08:47:29Z</dcterms:modified>
</cp:coreProperties>
</file>