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5"/>
  </p:notesMasterIdLst>
  <p:handoutMasterIdLst>
    <p:handoutMasterId r:id="rId16"/>
  </p:handoutMasterIdLst>
  <p:sldIdLst>
    <p:sldId id="966" r:id="rId2"/>
    <p:sldId id="968" r:id="rId3"/>
    <p:sldId id="965" r:id="rId4"/>
    <p:sldId id="971" r:id="rId5"/>
    <p:sldId id="972" r:id="rId6"/>
    <p:sldId id="974" r:id="rId7"/>
    <p:sldId id="967" r:id="rId8"/>
    <p:sldId id="970" r:id="rId9"/>
    <p:sldId id="969" r:id="rId10"/>
    <p:sldId id="976" r:id="rId11"/>
    <p:sldId id="977" r:id="rId12"/>
    <p:sldId id="978" r:id="rId13"/>
    <p:sldId id="975" r:id="rId14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8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5" autoAdjust="0"/>
    <p:restoredTop sz="95238" autoAdjust="0"/>
  </p:normalViewPr>
  <p:slideViewPr>
    <p:cSldViewPr>
      <p:cViewPr varScale="1">
        <p:scale>
          <a:sx n="99" d="100"/>
          <a:sy n="99" d="100"/>
        </p:scale>
        <p:origin x="-198" y="-114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on loss map with 90m (RP HOR = 12 sigma, RP VER = 10 sigma): </a:t>
            </a:r>
            <a:endParaRPr lang="en-US" dirty="0" smtClean="0"/>
          </a:p>
          <a:p>
            <a:pPr lvl="1"/>
            <a:r>
              <a:rPr lang="en-US" dirty="0" smtClean="0"/>
              <a:t>Preliminary </a:t>
            </a:r>
            <a:r>
              <a:rPr lang="en-US" dirty="0" smtClean="0"/>
              <a:t>analysis done. </a:t>
            </a:r>
            <a:endParaRPr lang="en-US" dirty="0" smtClean="0"/>
          </a:p>
          <a:p>
            <a:pPr lvl="1"/>
            <a:r>
              <a:rPr lang="en-US" dirty="0" smtClean="0"/>
              <a:t>Leakage </a:t>
            </a:r>
            <a:r>
              <a:rPr lang="en-US" dirty="0" smtClean="0"/>
              <a:t>seen to RP locations and </a:t>
            </a:r>
            <a:r>
              <a:rPr lang="en-US" dirty="0" err="1" smtClean="0"/>
              <a:t>neighbouring</a:t>
            </a:r>
            <a:r>
              <a:rPr lang="en-US" dirty="0" smtClean="0"/>
              <a:t> cold magnets, into R1 &amp; R5 for beam1, into L1 and L5 for beam 2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horizontal plane, leakage is at the 2e-3 level.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vertical plane, leakage is at the 2e-4 level. </a:t>
            </a:r>
            <a:endParaRPr lang="en-US" dirty="0" smtClean="0"/>
          </a:p>
          <a:p>
            <a:pPr lvl="1"/>
            <a:r>
              <a:rPr lang="en-US" dirty="0" smtClean="0"/>
              <a:t>OK </a:t>
            </a:r>
            <a:r>
              <a:rPr lang="en-US" dirty="0" smtClean="0"/>
              <a:t>for stable beams with intensities of up to 1e13. This intensity would give comparable absolute losses into the LHC cold magnets as during standard physics (compared to IR7 DS magnets). 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90 m loss maps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Beating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10"/>
            <a:ext cx="5403944" cy="4046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2655" y="2923569"/>
            <a:ext cx="5291345" cy="393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95420" y="5733320"/>
            <a:ext cx="2448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Rogelio, Glenn et al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Dispersion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640"/>
            <a:ext cx="5219600" cy="3534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31697" y="3247062"/>
            <a:ext cx="5312303" cy="361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95420" y="5733320"/>
            <a:ext cx="2448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Rogelio, Glenn et al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 modulation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540" y="836640"/>
            <a:ext cx="6828479" cy="4968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12200" y="6021360"/>
            <a:ext cx="2448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Marek, Rogelio, Glenn et al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taking until around</a:t>
            </a:r>
          </a:p>
          <a:p>
            <a:r>
              <a:rPr lang="en-US" dirty="0" err="1" smtClean="0"/>
              <a:t>VdM</a:t>
            </a:r>
            <a:r>
              <a:rPr lang="en-US" dirty="0" smtClean="0"/>
              <a:t> evening/night</a:t>
            </a:r>
          </a:p>
          <a:p>
            <a:r>
              <a:rPr lang="en-US" dirty="0" smtClean="0"/>
              <a:t>Possible loss maps as stocking filler, no </a:t>
            </a:r>
            <a:r>
              <a:rPr lang="en-US" smtClean="0"/>
              <a:t>high luminosity</a:t>
            </a:r>
            <a:endParaRPr lang="en-US" dirty="0" smtClean="0"/>
          </a:p>
          <a:p>
            <a:r>
              <a:rPr lang="en-US" dirty="0" smtClean="0"/>
              <a:t>24 hours for 25 ns provisionally starting at 08:00 Friday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of </a:t>
            </a:r>
            <a:r>
              <a:rPr lang="en-US" dirty="0" err="1" smtClean="0"/>
              <a:t>asynch</a:t>
            </a:r>
            <a:r>
              <a:rPr lang="en-US" dirty="0" smtClean="0"/>
              <a:t> dump at 00:37 on 19/10 with RPs in</a:t>
            </a:r>
            <a:r>
              <a:rPr lang="en-US" dirty="0" smtClean="0"/>
              <a:t>...</a:t>
            </a:r>
          </a:p>
          <a:p>
            <a:pPr lvl="1"/>
            <a:r>
              <a:rPr lang="en-US" dirty="0" smtClean="0"/>
              <a:t>Losses </a:t>
            </a:r>
            <a:r>
              <a:rPr lang="en-US" dirty="0" smtClean="0"/>
              <a:t>on XP/TCT/triplets at or below 1e-5 level for B1 and 5e-5 for B2 </a:t>
            </a:r>
            <a:endParaRPr lang="en-US" dirty="0" smtClean="0"/>
          </a:p>
          <a:p>
            <a:pPr lvl="1"/>
            <a:r>
              <a:rPr lang="en-US" dirty="0" smtClean="0"/>
              <a:t>Losses </a:t>
            </a:r>
            <a:r>
              <a:rPr lang="en-US" dirty="0" smtClean="0"/>
              <a:t>at triplets and XP are slightly higher than the losses seen on the TCTH elements (factor ~1.5) </a:t>
            </a:r>
            <a:endParaRPr lang="en-US" dirty="0" smtClean="0"/>
          </a:p>
          <a:p>
            <a:pPr lvl="1"/>
            <a:r>
              <a:rPr lang="en-US" dirty="0" smtClean="0"/>
              <a:t>BLM </a:t>
            </a:r>
            <a:r>
              <a:rPr lang="en-US" dirty="0" smtClean="0"/>
              <a:t>data in XPOC seems to be incorrect for B2 - do not see the losses at the dump elements - experts to check 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 smtClean="0"/>
              <a:t>conclude that dump protection elements are protecting triplets, XPs and TCTs, and that TCTs are not protecting XPs/triplets at these settings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Brennan Goddard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90 m </a:t>
            </a:r>
            <a:r>
              <a:rPr lang="en-US" dirty="0" err="1" smtClean="0"/>
              <a:t>async</a:t>
            </a:r>
            <a:r>
              <a:rPr lang="en-US" dirty="0" smtClean="0"/>
              <a:t> dump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Optics measurements &gt;&gt;</a:t>
            </a:r>
          </a:p>
          <a:p>
            <a:r>
              <a:rPr lang="en-US" dirty="0" smtClean="0"/>
              <a:t>11:25 Beams dumped</a:t>
            </a:r>
          </a:p>
          <a:p>
            <a:r>
              <a:rPr lang="en-US" dirty="0" smtClean="0"/>
              <a:t>Reasonably smooth injection, ramp, </a:t>
            </a:r>
            <a:r>
              <a:rPr lang="en-US" dirty="0" err="1" smtClean="0"/>
              <a:t>unsqueeze</a:t>
            </a:r>
            <a:endParaRPr lang="en-US" dirty="0" smtClean="0"/>
          </a:p>
          <a:p>
            <a:r>
              <a:rPr lang="en-US" dirty="0" smtClean="0"/>
              <a:t>Starting scraping with TCP.D and TCP.C for both beams for TOTEM</a:t>
            </a:r>
            <a:endParaRPr lang="en-US" dirty="0" smtClean="0"/>
          </a:p>
          <a:p>
            <a:r>
              <a:rPr lang="en-US" dirty="0" smtClean="0"/>
              <a:t>16:39 </a:t>
            </a:r>
            <a:r>
              <a:rPr lang="en-US" dirty="0" smtClean="0"/>
              <a:t>Self-triggered beam dump</a:t>
            </a:r>
          </a:p>
          <a:p>
            <a:pPr lvl="1"/>
            <a:r>
              <a:rPr lang="en-US" dirty="0" smtClean="0"/>
              <a:t>Energy </a:t>
            </a:r>
            <a:r>
              <a:rPr lang="en-US" dirty="0" smtClean="0"/>
              <a:t>tracking verification error on MKBH B, beam 2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Dumped </a:t>
            </a:r>
            <a:r>
              <a:rPr lang="en-US" dirty="0" smtClean="0"/>
              <a:t>due to BEI card on </a:t>
            </a:r>
            <a:r>
              <a:rPr lang="en-US" dirty="0" err="1" smtClean="0"/>
              <a:t>MKBhB</a:t>
            </a:r>
            <a:r>
              <a:rPr lang="en-US" dirty="0" smtClean="0"/>
              <a:t> beam 2</a:t>
            </a:r>
            <a:r>
              <a:rPr lang="en-US" dirty="0" smtClean="0"/>
              <a:t>.</a:t>
            </a:r>
          </a:p>
          <a:p>
            <a:r>
              <a:rPr lang="en-US" dirty="0" smtClean="0"/>
              <a:t>18:15 beams back in</a:t>
            </a:r>
          </a:p>
          <a:p>
            <a:r>
              <a:rPr lang="en-US" dirty="0" smtClean="0"/>
              <a:t>20:35 All IPs optimized</a:t>
            </a:r>
          </a:p>
          <a:p>
            <a:r>
              <a:rPr lang="en-US" dirty="0" smtClean="0"/>
              <a:t>Despite small emittances at </a:t>
            </a:r>
            <a:r>
              <a:rPr lang="en-US" dirty="0" smtClean="0"/>
              <a:t>injection, ended </a:t>
            </a:r>
            <a:r>
              <a:rPr lang="en-US" dirty="0" smtClean="0"/>
              <a:t>up with larger beams at flattop than the fill before. </a:t>
            </a:r>
            <a:r>
              <a:rPr lang="en-US" dirty="0" smtClean="0"/>
              <a:t>Transverse </a:t>
            </a:r>
            <a:r>
              <a:rPr lang="en-US" dirty="0" smtClean="0"/>
              <a:t>damper sensitivity was set to also damp pilots.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19</a:t>
            </a:r>
            <a:r>
              <a:rPr lang="en-US" baseline="30000" dirty="0" smtClean="0"/>
              <a:t>th</a:t>
            </a:r>
            <a:r>
              <a:rPr lang="en-US" dirty="0" smtClean="0"/>
              <a:t> October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22:12 Scraping with TCP.D6R7.B2 to 4 </a:t>
            </a:r>
            <a:r>
              <a:rPr lang="en-US" dirty="0" err="1" smtClean="0"/>
              <a:t>sigmas</a:t>
            </a:r>
            <a:r>
              <a:rPr lang="en-US" dirty="0" smtClean="0"/>
              <a:t> complete </a:t>
            </a:r>
            <a:endParaRPr lang="en-US" dirty="0" smtClean="0"/>
          </a:p>
          <a:p>
            <a:pPr lvl="1"/>
            <a:r>
              <a:rPr lang="en-US" dirty="0" smtClean="0"/>
              <a:t>A very patient </a:t>
            </a:r>
            <a:r>
              <a:rPr lang="en-US" dirty="0" err="1" smtClean="0"/>
              <a:t>Gianluca</a:t>
            </a:r>
            <a:endParaRPr lang="en-US" dirty="0" smtClean="0"/>
          </a:p>
          <a:p>
            <a:r>
              <a:rPr lang="en-US" dirty="0" smtClean="0"/>
              <a:t>22:37 Beams dumped </a:t>
            </a:r>
            <a:r>
              <a:rPr lang="en-GB" dirty="0" smtClean="0"/>
              <a:t>RQT13.L4B2 </a:t>
            </a:r>
            <a:r>
              <a:rPr lang="en-GB" dirty="0" smtClean="0"/>
              <a:t>tripped</a:t>
            </a:r>
          </a:p>
          <a:p>
            <a:pPr lvl="1"/>
            <a:r>
              <a:rPr lang="en-US" dirty="0" smtClean="0"/>
              <a:t>just </a:t>
            </a:r>
            <a:r>
              <a:rPr lang="en-US" dirty="0" smtClean="0"/>
              <a:t>when scraping was complete for both </a:t>
            </a:r>
            <a:r>
              <a:rPr lang="en-US" dirty="0" smtClean="0"/>
              <a:t>beams...</a:t>
            </a:r>
          </a:p>
          <a:p>
            <a:pPr lvl="1"/>
            <a:r>
              <a:rPr lang="en-US" dirty="0" smtClean="0"/>
              <a:t>Access required (Greg </a:t>
            </a:r>
            <a:r>
              <a:rPr lang="en-US" dirty="0" smtClean="0"/>
              <a:t>Hudson). RQT13.L4B2 has the power converter replaced</a:t>
            </a:r>
            <a:endParaRPr lang="en-US" dirty="0" smtClean="0"/>
          </a:p>
          <a:p>
            <a:r>
              <a:rPr lang="en-US" dirty="0" smtClean="0"/>
              <a:t>ADT thresholds reverted to nominal by Daniel Valuch</a:t>
            </a:r>
          </a:p>
          <a:p>
            <a:r>
              <a:rPr lang="en-US" dirty="0" smtClean="0"/>
              <a:t>Switch to Van </a:t>
            </a:r>
            <a:r>
              <a:rPr lang="en-US" dirty="0" err="1" smtClean="0"/>
              <a:t>der</a:t>
            </a:r>
            <a:r>
              <a:rPr lang="en-US" dirty="0" smtClean="0"/>
              <a:t> Meer program with appropriate safeguards</a:t>
            </a:r>
          </a:p>
          <a:p>
            <a:pPr lvl="1"/>
            <a:r>
              <a:rPr lang="en-US" sz="1600" dirty="0" smtClean="0"/>
              <a:t>TOTEM </a:t>
            </a:r>
            <a:r>
              <a:rPr lang="en-US" sz="1600" dirty="0" smtClean="0"/>
              <a:t>and ALFA have removed their override keys: they cannot move </a:t>
            </a:r>
            <a:r>
              <a:rPr lang="en-US" sz="1600" dirty="0" smtClean="0"/>
              <a:t>outside </a:t>
            </a:r>
            <a:r>
              <a:rPr lang="en-US" sz="1600" dirty="0" smtClean="0"/>
              <a:t>stable beams; </a:t>
            </a:r>
            <a:endParaRPr lang="en-US" sz="1600" dirty="0" smtClean="0"/>
          </a:p>
          <a:p>
            <a:pPr lvl="1"/>
            <a:r>
              <a:rPr lang="en-US" sz="1600" dirty="0" smtClean="0"/>
              <a:t>OUT </a:t>
            </a:r>
            <a:r>
              <a:rPr lang="en-US" sz="1600" dirty="0" smtClean="0"/>
              <a:t>thresholds loaded: they will be active until stable </a:t>
            </a:r>
            <a:r>
              <a:rPr lang="en-US" sz="1600" dirty="0" smtClean="0"/>
              <a:t>beams;</a:t>
            </a:r>
          </a:p>
          <a:p>
            <a:pPr lvl="1"/>
            <a:r>
              <a:rPr lang="en-US" sz="1600" dirty="0" smtClean="0"/>
              <a:t>Prepared </a:t>
            </a:r>
            <a:r>
              <a:rPr lang="en-US" sz="1600" dirty="0" smtClean="0"/>
              <a:t>Physics settings for ALFA: they will be loaded in stable beams; we have ~1 sigma retraction from the physics settings at 10 </a:t>
            </a:r>
            <a:r>
              <a:rPr lang="en-US" sz="1600" dirty="0" err="1" smtClean="0"/>
              <a:t>sigmas</a:t>
            </a:r>
            <a:r>
              <a:rPr lang="en-US" sz="1600" dirty="0" smtClean="0"/>
              <a:t> used for loss maps; </a:t>
            </a:r>
            <a:endParaRPr lang="en-US" sz="1600" dirty="0" smtClean="0"/>
          </a:p>
          <a:p>
            <a:pPr lvl="1"/>
            <a:r>
              <a:rPr lang="en-US" sz="1600" dirty="0" smtClean="0"/>
              <a:t>TOTEM </a:t>
            </a:r>
            <a:r>
              <a:rPr lang="en-US" sz="1600" dirty="0" smtClean="0"/>
              <a:t>pots will remain out.</a:t>
            </a:r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evening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Injection, ramp and squeeze:</a:t>
            </a:r>
          </a:p>
          <a:p>
            <a:pPr lvl="1"/>
            <a:r>
              <a:rPr lang="en-GB" dirty="0" smtClean="0"/>
              <a:t>1 </a:t>
            </a:r>
            <a:r>
              <a:rPr lang="en-GB" dirty="0" smtClean="0"/>
              <a:t> </a:t>
            </a:r>
            <a:r>
              <a:rPr lang="en-GB" dirty="0" smtClean="0"/>
              <a:t>probe  per  beam </a:t>
            </a:r>
            <a:r>
              <a:rPr lang="en-GB" dirty="0" smtClean="0"/>
              <a:t>over injected</a:t>
            </a:r>
            <a:endParaRPr lang="en-GB" dirty="0" smtClean="0"/>
          </a:p>
          <a:p>
            <a:pPr lvl="1"/>
            <a:r>
              <a:rPr lang="en-GB" dirty="0" smtClean="0"/>
              <a:t>36 "nominal" per beam: N ~9-11e10p/bunch, 3-4 um </a:t>
            </a:r>
            <a:r>
              <a:rPr lang="en-GB" dirty="0" smtClean="0"/>
              <a:t>emittance</a:t>
            </a:r>
          </a:p>
          <a:p>
            <a:pPr lvl="2"/>
            <a:r>
              <a:rPr lang="en-GB" dirty="0" smtClean="0"/>
              <a:t>16 </a:t>
            </a:r>
            <a:r>
              <a:rPr lang="en-GB" dirty="0" smtClean="0"/>
              <a:t>private for </a:t>
            </a:r>
            <a:r>
              <a:rPr lang="en-GB" dirty="0" smtClean="0"/>
              <a:t>ALICE; 16 </a:t>
            </a:r>
            <a:r>
              <a:rPr lang="en-GB" dirty="0" smtClean="0"/>
              <a:t>private for </a:t>
            </a:r>
            <a:r>
              <a:rPr lang="en-GB" dirty="0" smtClean="0"/>
              <a:t>LHCb; 4  </a:t>
            </a:r>
            <a:r>
              <a:rPr lang="en-GB" dirty="0" smtClean="0"/>
              <a:t>private for </a:t>
            </a:r>
            <a:r>
              <a:rPr lang="en-GB" dirty="0" smtClean="0"/>
              <a:t>ATLAS/CMS..</a:t>
            </a:r>
          </a:p>
          <a:p>
            <a:r>
              <a:rPr lang="en-US" dirty="0" smtClean="0"/>
              <a:t>4:30 During squeeze (~65 m) beams dumped by </a:t>
            </a:r>
            <a:r>
              <a:rPr lang="en-GB" dirty="0" smtClean="0"/>
              <a:t>SIS </a:t>
            </a:r>
            <a:r>
              <a:rPr lang="en-GB" dirty="0" smtClean="0"/>
              <a:t>interlock on B2 COD settings</a:t>
            </a:r>
            <a:r>
              <a:rPr lang="en-GB" dirty="0" smtClean="0"/>
              <a:t>.</a:t>
            </a:r>
          </a:p>
          <a:p>
            <a:pPr lvl="1"/>
            <a:r>
              <a:rPr lang="en-US" dirty="0" smtClean="0"/>
              <a:t>SIS settings not relaxed as required for 90 m – nominal restrictions in place</a:t>
            </a:r>
          </a:p>
          <a:p>
            <a:pPr lvl="1"/>
            <a:r>
              <a:rPr lang="en-US" dirty="0" smtClean="0"/>
              <a:t>The check of these CODs was later disabled by JW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Back </a:t>
            </a:r>
            <a:r>
              <a:rPr lang="en-US" dirty="0" smtClean="0"/>
              <a:t>to the 90m physics with tight Roman pot </a:t>
            </a:r>
            <a:r>
              <a:rPr lang="en-US" dirty="0" smtClean="0"/>
              <a:t>settings.</a:t>
            </a:r>
          </a:p>
          <a:p>
            <a:r>
              <a:rPr lang="en-US" dirty="0" smtClean="0"/>
              <a:t>P</a:t>
            </a:r>
            <a:r>
              <a:rPr lang="en-US" dirty="0" smtClean="0"/>
              <a:t>repared </a:t>
            </a:r>
            <a:r>
              <a:rPr lang="en-US" dirty="0" smtClean="0"/>
              <a:t>the injection with the hybrid scheme and reverted all the interlock configurations for this operation configuration.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morning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 team getting pretty good at injecting, ramping, and </a:t>
            </a:r>
            <a:r>
              <a:rPr lang="en-US" dirty="0" err="1" smtClean="0"/>
              <a:t>unsqueezing</a:t>
            </a:r>
            <a:r>
              <a:rPr lang="en-US" dirty="0" smtClean="0"/>
              <a:t> and </a:t>
            </a:r>
            <a:r>
              <a:rPr lang="en-US" dirty="0" err="1" smtClean="0"/>
              <a:t>wirescanning</a:t>
            </a:r>
            <a:endParaRPr lang="en-US" dirty="0" smtClean="0"/>
          </a:p>
          <a:p>
            <a:pPr lvl="1"/>
            <a:r>
              <a:rPr lang="en-US" dirty="0" smtClean="0"/>
              <a:t>08:15 back into </a:t>
            </a:r>
            <a:r>
              <a:rPr lang="en-US" dirty="0" err="1" smtClean="0"/>
              <a:t>unsqueeze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morning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Measurements </a:t>
            </a:r>
            <a:r>
              <a:rPr lang="en-US" dirty="0" smtClean="0"/>
              <a:t>were conducted with corrections implemented during the previous 90m MD (5th of May 2011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beta-beat in both beams before corrections was ~30%, after the corrections this was reduced to 10% level.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 smtClean="0"/>
              <a:t>beam 1: </a:t>
            </a:r>
            <a:r>
              <a:rPr lang="en-US" dirty="0" smtClean="0"/>
              <a:t>The </a:t>
            </a:r>
            <a:r>
              <a:rPr lang="en-US" dirty="0" smtClean="0"/>
              <a:t>normalized horizontal dispersion has been slightly reduced. The error bar is worse than for the measurement at 5th of </a:t>
            </a:r>
            <a:r>
              <a:rPr lang="en-US" dirty="0" smtClean="0"/>
              <a:t>May.</a:t>
            </a:r>
          </a:p>
          <a:p>
            <a:pPr lvl="1"/>
            <a:r>
              <a:rPr lang="en-US" dirty="0" smtClean="0"/>
              <a:t>Vertical </a:t>
            </a:r>
            <a:r>
              <a:rPr lang="en-US" dirty="0" smtClean="0"/>
              <a:t>dispersion is comparable to previous measurement. The error bar is worse than for the measurement at 5th of May.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 smtClean="0"/>
              <a:t>beam 2 off-momentum, off-line analysis will be needed.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beta-beat measurements: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BSRT beam size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908650"/>
            <a:ext cx="8312012" cy="5085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BSRT beam size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751372"/>
            <a:ext cx="8696167" cy="519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58471</TotalTime>
  <Words>749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Pixel</vt:lpstr>
      <vt:lpstr>90 m loss maps</vt:lpstr>
      <vt:lpstr>90 m async dump</vt:lpstr>
      <vt:lpstr>Wednesday 19th October</vt:lpstr>
      <vt:lpstr>Wednesday evening</vt:lpstr>
      <vt:lpstr>Thursday morning</vt:lpstr>
      <vt:lpstr>Thursday morning</vt:lpstr>
      <vt:lpstr>Summary of the beta-beat measurements:</vt:lpstr>
      <vt:lpstr>BSRT beam size</vt:lpstr>
      <vt:lpstr>BSRT beam size</vt:lpstr>
      <vt:lpstr>Beating</vt:lpstr>
      <vt:lpstr>Dispersion</vt:lpstr>
      <vt:lpstr>K modulation</vt:lpstr>
      <vt:lpstr>Incoming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2105</cp:revision>
  <dcterms:created xsi:type="dcterms:W3CDTF">2010-10-13T07:44:28Z</dcterms:created>
  <dcterms:modified xsi:type="dcterms:W3CDTF">2011-10-20T06:51:43Z</dcterms:modified>
</cp:coreProperties>
</file>