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892" r:id="rId2"/>
    <p:sldId id="895" r:id="rId3"/>
    <p:sldId id="896" r:id="rId4"/>
    <p:sldId id="894" r:id="rId5"/>
    <p:sldId id="897" r:id="rId6"/>
    <p:sldId id="893" r:id="rId7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99" d="100"/>
          <a:sy n="99" d="100"/>
        </p:scale>
        <p:origin x="-198" y="-7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08:10 </a:t>
            </a:r>
            <a:r>
              <a:rPr lang="en-US" dirty="0" err="1" smtClean="0"/>
              <a:t>Cryo</a:t>
            </a:r>
            <a:r>
              <a:rPr lang="en-US" dirty="0" smtClean="0"/>
              <a:t> </a:t>
            </a:r>
            <a:r>
              <a:rPr lang="en-US" dirty="0" smtClean="0"/>
              <a:t>intervention at point 1 is over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DFB valves </a:t>
            </a:r>
            <a:r>
              <a:rPr lang="en-US" dirty="0" smtClean="0"/>
              <a:t>back in service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Precycle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11:30 injection </a:t>
            </a:r>
          </a:p>
          <a:p>
            <a:pPr lvl="1"/>
            <a:r>
              <a:rPr lang="en-US" dirty="0" smtClean="0"/>
              <a:t>2 microns from SPS </a:t>
            </a:r>
          </a:p>
          <a:p>
            <a:pPr lvl="1"/>
            <a:r>
              <a:rPr lang="en-US" dirty="0" smtClean="0"/>
              <a:t>1.09e11 per bunch</a:t>
            </a:r>
          </a:p>
          <a:p>
            <a:r>
              <a:rPr lang="en-US" dirty="0" smtClean="0"/>
              <a:t>12:50 Stable beams #1961</a:t>
            </a:r>
          </a:p>
          <a:p>
            <a:pPr lvl="1"/>
            <a:r>
              <a:rPr lang="en-US" dirty="0" smtClean="0"/>
              <a:t>&gt; 1.4e33 cm-2s-1</a:t>
            </a:r>
          </a:p>
          <a:p>
            <a:pPr lvl="1"/>
            <a:r>
              <a:rPr lang="en-US" dirty="0" smtClean="0"/>
              <a:t>tune-shift ~0.019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14:58 Beams dumped</a:t>
            </a:r>
          </a:p>
          <a:p>
            <a:pPr lvl="1"/>
            <a:r>
              <a:rPr lang="en-US" dirty="0" smtClean="0"/>
              <a:t>Lost sector 81 - QPS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20</a:t>
            </a:r>
            <a:r>
              <a:rPr lang="en-US" baseline="30000" dirty="0" smtClean="0"/>
              <a:t>th</a:t>
            </a:r>
            <a:r>
              <a:rPr lang="en-US" dirty="0" smtClean="0"/>
              <a:t> July -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for QPS</a:t>
            </a:r>
          </a:p>
          <a:p>
            <a:pPr lvl="1"/>
            <a:r>
              <a:rPr lang="en-US" dirty="0" smtClean="0"/>
              <a:t>Atlas &amp; CMS also in</a:t>
            </a:r>
            <a:endParaRPr lang="en-US" dirty="0" smtClean="0"/>
          </a:p>
          <a:p>
            <a:r>
              <a:rPr lang="en-US" dirty="0" smtClean="0"/>
              <a:t>QPS intervention</a:t>
            </a:r>
          </a:p>
          <a:p>
            <a:pPr lvl="1"/>
            <a:r>
              <a:rPr lang="en-US" dirty="0" smtClean="0"/>
              <a:t>16:28 </a:t>
            </a:r>
            <a:r>
              <a:rPr lang="en-US" dirty="0" err="1" smtClean="0"/>
              <a:t>WorldFIP</a:t>
            </a:r>
            <a:r>
              <a:rPr lang="en-US" dirty="0" smtClean="0"/>
              <a:t> </a:t>
            </a:r>
            <a:r>
              <a:rPr lang="en-US" dirty="0" smtClean="0"/>
              <a:t>repeater replaced but problem not solved. </a:t>
            </a:r>
            <a:endParaRPr lang="en-US" dirty="0" smtClean="0"/>
          </a:p>
          <a:p>
            <a:pPr lvl="1"/>
            <a:r>
              <a:rPr lang="en-US" dirty="0" smtClean="0"/>
              <a:t>18:37 The QPS experts have identified the problem in S81. It was a blown fuse of a </a:t>
            </a:r>
            <a:r>
              <a:rPr lang="en-US" dirty="0" err="1" smtClean="0"/>
              <a:t>WorldFIP</a:t>
            </a:r>
            <a:r>
              <a:rPr lang="en-US" dirty="0" smtClean="0"/>
              <a:t> repeater, but not on the one which was exchanged.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QPS </a:t>
            </a:r>
            <a:r>
              <a:rPr lang="en-US" dirty="0" smtClean="0"/>
              <a:t>also lost </a:t>
            </a:r>
            <a:r>
              <a:rPr lang="en-US" dirty="0" smtClean="0"/>
              <a:t>communication for RQT13.L6B1/B2 and </a:t>
            </a:r>
            <a:r>
              <a:rPr lang="en-US" dirty="0" smtClean="0"/>
              <a:t>RCO.A56B1/2 during ramp-down</a:t>
            </a:r>
          </a:p>
          <a:p>
            <a:pPr lvl="1"/>
            <a:r>
              <a:rPr lang="en-US" dirty="0" err="1" smtClean="0"/>
              <a:t>M.Zerlauth</a:t>
            </a:r>
            <a:r>
              <a:rPr lang="en-US" dirty="0" smtClean="0"/>
              <a:t> called back concerning the trip of </a:t>
            </a:r>
            <a:r>
              <a:rPr lang="en-US" dirty="0" smtClean="0"/>
              <a:t>RCO.A56B1</a:t>
            </a:r>
          </a:p>
          <a:p>
            <a:pPr lvl="1"/>
            <a:r>
              <a:rPr lang="en-US" dirty="0" smtClean="0"/>
              <a:t>He </a:t>
            </a:r>
            <a:r>
              <a:rPr lang="en-US" dirty="0" smtClean="0"/>
              <a:t>suspects a problem on the QPS card and suggests to replace it if another trip occurs.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20</a:t>
            </a:r>
            <a:r>
              <a:rPr lang="en-US" baseline="30000" dirty="0" smtClean="0"/>
              <a:t>th</a:t>
            </a:r>
            <a:r>
              <a:rPr lang="en-US" dirty="0" smtClean="0"/>
              <a:t> July -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19:30 </a:t>
            </a:r>
            <a:r>
              <a:rPr lang="en-US" dirty="0" smtClean="0"/>
              <a:t>pre-cycling</a:t>
            </a:r>
          </a:p>
          <a:p>
            <a:r>
              <a:rPr lang="en-US" dirty="0" smtClean="0"/>
              <a:t>21:50 Ramp started</a:t>
            </a:r>
          </a:p>
          <a:p>
            <a:r>
              <a:rPr lang="en-US" dirty="0" smtClean="0"/>
              <a:t>22:30 Stable beams #1962</a:t>
            </a:r>
          </a:p>
          <a:p>
            <a:pPr lvl="1"/>
            <a:r>
              <a:rPr lang="en-US" dirty="0" smtClean="0"/>
              <a:t>masking the BLM HV </a:t>
            </a:r>
            <a:r>
              <a:rPr lang="en-US" dirty="0" smtClean="0"/>
              <a:t>in 7 signal </a:t>
            </a:r>
            <a:r>
              <a:rPr lang="en-US" dirty="0" smtClean="0"/>
              <a:t>was not </a:t>
            </a:r>
            <a:r>
              <a:rPr lang="en-US" dirty="0" smtClean="0"/>
              <a:t>necessary</a:t>
            </a:r>
          </a:p>
          <a:p>
            <a:pPr lvl="1"/>
            <a:r>
              <a:rPr lang="en-US" dirty="0" smtClean="0"/>
              <a:t>Initial luminosity: ~1.29e33 cm-2s-1</a:t>
            </a:r>
          </a:p>
          <a:p>
            <a:pPr lvl="1"/>
            <a:r>
              <a:rPr lang="en-US" dirty="0" smtClean="0"/>
              <a:t>Total intensity: 1.56e14</a:t>
            </a:r>
          </a:p>
          <a:p>
            <a:pPr lvl="1"/>
            <a:r>
              <a:rPr lang="en-US" dirty="0" smtClean="0"/>
              <a:t>Average bunch current: 1.13e11</a:t>
            </a:r>
          </a:p>
          <a:p>
            <a:pPr lvl="1"/>
            <a:r>
              <a:rPr lang="en-US" smtClean="0"/>
              <a:t>Bigger emittances - SPS</a:t>
            </a:r>
            <a:endParaRPr lang="en-US" dirty="0" smtClean="0"/>
          </a:p>
          <a:p>
            <a:pPr lvl="1"/>
            <a:r>
              <a:rPr lang="en-US" dirty="0" smtClean="0"/>
              <a:t>Clear drop </a:t>
            </a:r>
            <a:r>
              <a:rPr lang="en-US" dirty="0" smtClean="0"/>
              <a:t>of the life-time and reached 50 % </a:t>
            </a:r>
            <a:r>
              <a:rPr lang="en-US" dirty="0" smtClean="0"/>
              <a:t>of dump </a:t>
            </a:r>
            <a:r>
              <a:rPr lang="en-US" dirty="0" smtClean="0"/>
              <a:t>threshold on 2 </a:t>
            </a:r>
            <a:r>
              <a:rPr lang="en-US" dirty="0" smtClean="0"/>
              <a:t>collimators in IR7 </a:t>
            </a:r>
            <a:r>
              <a:rPr lang="en-US" dirty="0" smtClean="0"/>
              <a:t>(running sum 83 s) when bringing </a:t>
            </a:r>
            <a:r>
              <a:rPr lang="en-US" dirty="0" smtClean="0"/>
              <a:t>LHCb into offset collisions</a:t>
            </a:r>
          </a:p>
          <a:p>
            <a:pPr lvl="1"/>
            <a:r>
              <a:rPr lang="en-US" dirty="0" smtClean="0"/>
              <a:t> ditto #1961 </a:t>
            </a:r>
          </a:p>
          <a:p>
            <a:pPr lvl="1"/>
            <a:r>
              <a:rPr lang="en-US" dirty="0" smtClean="0"/>
              <a:t>bringing LHCb in from fairly large separation to 1 – 2 sigma – beam-beam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evening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#1961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764630"/>
            <a:ext cx="7279525" cy="570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Lifetimes #1962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692620"/>
            <a:ext cx="6840110" cy="583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Luminosity production</a:t>
            </a:r>
          </a:p>
          <a:p>
            <a:pPr lvl="1"/>
            <a:r>
              <a:rPr lang="en-US" dirty="0" smtClean="0"/>
              <a:t>bunch intensity of 12b drifting low…</a:t>
            </a:r>
          </a:p>
          <a:p>
            <a:r>
              <a:rPr lang="en-US" dirty="0" smtClean="0"/>
              <a:t>LACS Database intervention – no access 09:30 – 12:00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48663</TotalTime>
  <Words>272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Thursday 20th July - morning</vt:lpstr>
      <vt:lpstr>Thursday 20th July - morning</vt:lpstr>
      <vt:lpstr>Wednesday evening</vt:lpstr>
      <vt:lpstr>Vacuum #1961</vt:lpstr>
      <vt:lpstr>Lifetimes #1962</vt:lpstr>
      <vt:lpstr>Today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1844</cp:revision>
  <dcterms:created xsi:type="dcterms:W3CDTF">2010-10-13T07:44:28Z</dcterms:created>
  <dcterms:modified xsi:type="dcterms:W3CDTF">2011-07-21T06:25:33Z</dcterms:modified>
</cp:coreProperties>
</file>