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891" r:id="rId2"/>
    <p:sldId id="892" r:id="rId3"/>
    <p:sldId id="901" r:id="rId4"/>
    <p:sldId id="893" r:id="rId5"/>
    <p:sldId id="896" r:id="rId6"/>
    <p:sldId id="898" r:id="rId7"/>
    <p:sldId id="894" r:id="rId8"/>
    <p:sldId id="895" r:id="rId9"/>
    <p:sldId id="897" r:id="rId10"/>
    <p:sldId id="899" r:id="rId11"/>
    <p:sldId id="900" r:id="rId12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108" d="100"/>
          <a:sy n="108" d="100"/>
        </p:scale>
        <p:origin x="-1448" y="-10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7/16/11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06:32 Beam lost just after collisions (840 bunches)</a:t>
            </a:r>
          </a:p>
          <a:p>
            <a:pPr lvl="1"/>
            <a:r>
              <a:rPr lang="en-US" dirty="0" smtClean="0"/>
              <a:t>software interlock on the voltage of a BLM card.</a:t>
            </a:r>
          </a:p>
          <a:p>
            <a:r>
              <a:rPr lang="en-US" dirty="0" smtClean="0"/>
              <a:t>Re-injection interrupted to allow for an access in ATLAS</a:t>
            </a:r>
          </a:p>
          <a:p>
            <a:pPr lvl="1"/>
            <a:r>
              <a:rPr lang="en-US" dirty="0" smtClean="0"/>
              <a:t>RF also in to repair L2B1 klystron.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point 6</a:t>
            </a:r>
          </a:p>
          <a:p>
            <a:r>
              <a:rPr lang="en-US" dirty="0" smtClean="0"/>
              <a:t>The RF team got stuck underground because the PZ45 lift was blocked.</a:t>
            </a:r>
          </a:p>
          <a:p>
            <a:r>
              <a:rPr lang="en-US" dirty="0" smtClean="0"/>
              <a:t>The piquet has been called to repair the lift, </a:t>
            </a:r>
            <a:r>
              <a:rPr lang="en-US" dirty="0" smtClean="0"/>
              <a:t>team</a:t>
            </a:r>
            <a:r>
              <a:rPr lang="en-US" dirty="0" smtClean="0"/>
              <a:t> </a:t>
            </a:r>
            <a:r>
              <a:rPr lang="en-US" dirty="0" smtClean="0"/>
              <a:t>came out from the PM but their material </a:t>
            </a:r>
            <a:r>
              <a:rPr lang="en-US" dirty="0" smtClean="0"/>
              <a:t>left</a:t>
            </a:r>
            <a:r>
              <a:rPr lang="en-US" dirty="0" smtClean="0"/>
              <a:t> </a:t>
            </a:r>
            <a:r>
              <a:rPr lang="en-US" dirty="0" smtClean="0"/>
              <a:t>down.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recycled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machine while waiting for piquet.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UFOs MKI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764630"/>
            <a:ext cx="7993110" cy="4517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44010" y="5949350"/>
            <a:ext cx="1584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Tobias Baer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MKI UFOs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548600"/>
            <a:ext cx="8021950" cy="592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9780" y="6457890"/>
            <a:ext cx="1584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Tobias Baer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14:00 lost the </a:t>
            </a:r>
            <a:r>
              <a:rPr lang="en-US" dirty="0" err="1" smtClean="0"/>
              <a:t>cryo</a:t>
            </a:r>
            <a:r>
              <a:rPr lang="en-US" dirty="0" smtClean="0"/>
              <a:t> maintain in MSR7 t0wards the end of the </a:t>
            </a:r>
            <a:r>
              <a:rPr lang="en-US" dirty="0" err="1" smtClean="0"/>
              <a:t>precycle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faulty temperature sensor on RQTL9.R7B2 – see over</a:t>
            </a:r>
          </a:p>
          <a:p>
            <a:pPr lvl="1"/>
            <a:r>
              <a:rPr lang="en-US" dirty="0" smtClean="0"/>
              <a:t>Access required</a:t>
            </a:r>
          </a:p>
          <a:p>
            <a:pPr lvl="1"/>
            <a:r>
              <a:rPr lang="en-US" dirty="0" smtClean="0"/>
              <a:t>RF back in PZ45 to pick the stuff they had left behind due to the lift outage (the lift is functioning now).</a:t>
            </a:r>
          </a:p>
          <a:p>
            <a:pPr lvl="1"/>
            <a:r>
              <a:rPr lang="en-US" dirty="0" smtClean="0"/>
              <a:t>Atlas also in shadow</a:t>
            </a:r>
          </a:p>
          <a:p>
            <a:r>
              <a:rPr lang="en-US" dirty="0" smtClean="0"/>
              <a:t>17:20 Access over</a:t>
            </a:r>
          </a:p>
          <a:p>
            <a:r>
              <a:rPr lang="en-US" dirty="0" smtClean="0"/>
              <a:t>Pre-cycle</a:t>
            </a:r>
          </a:p>
          <a:p>
            <a:r>
              <a:rPr lang="en-US" dirty="0" smtClean="0"/>
              <a:t>19:20 Probes in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afternoon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canal </a:t>
            </a:r>
            <a:r>
              <a:rPr lang="en-US" dirty="0" err="1" smtClean="0"/>
              <a:t>redevient</a:t>
            </a:r>
            <a:r>
              <a:rPr lang="en-US" dirty="0" smtClean="0"/>
              <a:t> </a:t>
            </a:r>
            <a:r>
              <a:rPr lang="en-US" dirty="0" err="1" smtClean="0"/>
              <a:t>operationel</a:t>
            </a:r>
            <a:r>
              <a:rPr lang="en-US" dirty="0" smtClean="0"/>
              <a:t> </a:t>
            </a:r>
            <a:r>
              <a:rPr lang="en-US" dirty="0" err="1" smtClean="0"/>
              <a:t>lorsque</a:t>
            </a:r>
            <a:r>
              <a:rPr lang="en-US" dirty="0" smtClean="0"/>
              <a:t> la </a:t>
            </a:r>
            <a:r>
              <a:rPr lang="en-US" dirty="0" err="1" smtClean="0"/>
              <a:t>chaine</a:t>
            </a:r>
            <a:r>
              <a:rPr lang="en-US" dirty="0" smtClean="0"/>
              <a:t> de </a:t>
            </a:r>
            <a:r>
              <a:rPr lang="en-US" dirty="0" err="1" smtClean="0"/>
              <a:t>mesure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temporairement</a:t>
            </a:r>
            <a:r>
              <a:rPr lang="en-US" dirty="0" smtClean="0"/>
              <a:t> </a:t>
            </a:r>
            <a:r>
              <a:rPr lang="en-US" dirty="0" err="1" smtClean="0"/>
              <a:t>ouverte</a:t>
            </a:r>
            <a:r>
              <a:rPr lang="en-US" dirty="0" smtClean="0"/>
              <a:t> à </a:t>
            </a:r>
            <a:r>
              <a:rPr lang="en-US" dirty="0" err="1" smtClean="0"/>
              <a:t>n’importe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r>
              <a:rPr lang="en-US" dirty="0" smtClean="0"/>
              <a:t> du </a:t>
            </a:r>
            <a:r>
              <a:rPr lang="en-US" dirty="0" err="1" smtClean="0"/>
              <a:t>cablage</a:t>
            </a:r>
            <a:r>
              <a:rPr lang="en-US" dirty="0" smtClean="0"/>
              <a:t> et pas </a:t>
            </a:r>
            <a:r>
              <a:rPr lang="en-US" dirty="0" err="1" smtClean="0"/>
              <a:t>exclusivementau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r>
              <a:rPr lang="en-US" dirty="0" smtClean="0"/>
              <a:t> C50: </a:t>
            </a:r>
            <a:r>
              <a:rPr lang="en-US" dirty="0" err="1" smtClean="0"/>
              <a:t>d’ou</a:t>
            </a:r>
            <a:r>
              <a:rPr lang="en-US" dirty="0" smtClean="0"/>
              <a:t> nous </a:t>
            </a:r>
            <a:r>
              <a:rPr lang="en-US" dirty="0" err="1" smtClean="0"/>
              <a:t>suspectons</a:t>
            </a:r>
            <a:r>
              <a:rPr lang="en-US" dirty="0" smtClean="0"/>
              <a:t> un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capacitif</a:t>
            </a:r>
            <a:r>
              <a:rPr lang="en-US" dirty="0" smtClean="0"/>
              <a:t>?</a:t>
            </a:r>
            <a:endParaRPr lang="en-GB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n’etant</a:t>
            </a:r>
            <a:r>
              <a:rPr lang="en-US" dirty="0" smtClean="0"/>
              <a:t> pas </a:t>
            </a:r>
            <a:r>
              <a:rPr lang="en-US" dirty="0" err="1" smtClean="0"/>
              <a:t>reproductible</a:t>
            </a:r>
            <a:r>
              <a:rPr lang="en-US" dirty="0" smtClean="0"/>
              <a:t>, nous </a:t>
            </a:r>
            <a:r>
              <a:rPr lang="en-US" dirty="0" err="1" smtClean="0"/>
              <a:t>avons</a:t>
            </a:r>
            <a:r>
              <a:rPr lang="en-US" dirty="0" smtClean="0"/>
              <a:t> decide de switcher les cables* des </a:t>
            </a:r>
            <a:r>
              <a:rPr lang="en-US" dirty="0" err="1" smtClean="0"/>
              <a:t>amenées</a:t>
            </a:r>
            <a:r>
              <a:rPr lang="en-US" dirty="0" smtClean="0"/>
              <a:t> 1 à 6(C50_2) avec  </a:t>
            </a:r>
            <a:r>
              <a:rPr lang="en-US" dirty="0" err="1" smtClean="0"/>
              <a:t>celles</a:t>
            </a:r>
            <a:r>
              <a:rPr lang="en-US" dirty="0" smtClean="0"/>
              <a:t> de 7 à 12(C50_3) tout en </a:t>
            </a:r>
            <a:r>
              <a:rPr lang="en-US" dirty="0" err="1" smtClean="0"/>
              <a:t>corrigeant</a:t>
            </a:r>
            <a:r>
              <a:rPr lang="en-US" dirty="0" smtClean="0"/>
              <a:t> les </a:t>
            </a:r>
            <a:r>
              <a:rPr lang="en-US" dirty="0" err="1" smtClean="0"/>
              <a:t>adressages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</a:t>
            </a:r>
            <a:r>
              <a:rPr lang="en-US" dirty="0" err="1" smtClean="0"/>
              <a:t>systeme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afin</a:t>
            </a:r>
            <a:r>
              <a:rPr lang="en-US" dirty="0" smtClean="0"/>
              <a:t> d’être transparent au </a:t>
            </a:r>
            <a:r>
              <a:rPr lang="en-US" dirty="0" err="1" smtClean="0"/>
              <a:t>niveau</a:t>
            </a:r>
            <a:r>
              <a:rPr lang="en-US" dirty="0" smtClean="0"/>
              <a:t> de la supervision.</a:t>
            </a:r>
            <a:endParaRPr lang="en-GB" dirty="0" smtClean="0"/>
          </a:p>
          <a:p>
            <a:r>
              <a:rPr lang="en-US" dirty="0" err="1" smtClean="0"/>
              <a:t>Cette</a:t>
            </a:r>
            <a:r>
              <a:rPr lang="en-US" dirty="0" smtClean="0"/>
              <a:t> operation nous </a:t>
            </a:r>
            <a:r>
              <a:rPr lang="en-US" dirty="0" err="1" smtClean="0"/>
              <a:t>aidera</a:t>
            </a:r>
            <a:r>
              <a:rPr lang="en-US" dirty="0" smtClean="0"/>
              <a:t> à </a:t>
            </a:r>
            <a:r>
              <a:rPr lang="en-US" dirty="0" err="1" smtClean="0"/>
              <a:t>diagnostiquer</a:t>
            </a:r>
            <a:r>
              <a:rPr lang="en-US" dirty="0" smtClean="0"/>
              <a:t> plus </a:t>
            </a:r>
            <a:r>
              <a:rPr lang="en-US" dirty="0" err="1" smtClean="0"/>
              <a:t>précisement</a:t>
            </a:r>
            <a:r>
              <a:rPr lang="en-US" dirty="0" smtClean="0"/>
              <a:t> la source du </a:t>
            </a:r>
            <a:r>
              <a:rPr lang="en-US" dirty="0" err="1" smtClean="0"/>
              <a:t>probleme</a:t>
            </a:r>
            <a:r>
              <a:rPr lang="en-US" dirty="0" smtClean="0"/>
              <a:t>: </a:t>
            </a:r>
            <a:r>
              <a:rPr lang="en-US" dirty="0" err="1" smtClean="0"/>
              <a:t>sonde</a:t>
            </a:r>
            <a:r>
              <a:rPr lang="en-US" dirty="0" smtClean="0"/>
              <a:t>, </a:t>
            </a:r>
            <a:r>
              <a:rPr lang="en-US" dirty="0" err="1" smtClean="0"/>
              <a:t>electronique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cablage</a:t>
            </a:r>
            <a:r>
              <a:rPr lang="en-US" dirty="0" smtClean="0"/>
              <a:t>.</a:t>
            </a:r>
          </a:p>
          <a:p>
            <a:endParaRPr lang="en-GB" dirty="0" smtClean="0"/>
          </a:p>
          <a:p>
            <a:r>
              <a:rPr lang="en-US" dirty="0" smtClean="0"/>
              <a:t>Nicolas </a:t>
            </a:r>
            <a:r>
              <a:rPr lang="en-US" dirty="0" err="1" smtClean="0"/>
              <a:t>Vauthier</a:t>
            </a:r>
            <a:r>
              <a:rPr lang="en-US" dirty="0" smtClean="0"/>
              <a:t>; Richard </a:t>
            </a:r>
            <a:r>
              <a:rPr lang="en-US" dirty="0" err="1" smtClean="0"/>
              <a:t>Mompo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Faulty temperature sensor on RQTL9.R7B2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21:13 Ramp started</a:t>
            </a:r>
          </a:p>
          <a:p>
            <a:pPr lvl="1"/>
            <a:r>
              <a:rPr lang="en-US" dirty="0" smtClean="0"/>
              <a:t>Note vacuum activity</a:t>
            </a:r>
          </a:p>
          <a:p>
            <a:r>
              <a:rPr lang="en-US" dirty="0" smtClean="0"/>
              <a:t>21:39 Beams dumped in squeeze</a:t>
            </a:r>
          </a:p>
          <a:p>
            <a:pPr lvl="1"/>
            <a:r>
              <a:rPr lang="en-US" dirty="0" smtClean="0"/>
              <a:t>Trip of RQTF.A23B2</a:t>
            </a:r>
          </a:p>
          <a:p>
            <a:pPr lvl="1"/>
            <a:r>
              <a:rPr lang="en-US" dirty="0" smtClean="0"/>
              <a:t>QPS on tune feedback RT trims (an infrequent again)</a:t>
            </a:r>
          </a:p>
          <a:p>
            <a:pPr lvl="1"/>
            <a:r>
              <a:rPr lang="en-US" dirty="0" smtClean="0"/>
              <a:t>Noisy tune signal horizontal plane</a:t>
            </a:r>
          </a:p>
          <a:p>
            <a:r>
              <a:rPr lang="en-US" dirty="0" smtClean="0"/>
              <a:t>23:15 Filling again</a:t>
            </a:r>
          </a:p>
          <a:p>
            <a:r>
              <a:rPr lang="en-US" dirty="0" smtClean="0"/>
              <a:t>00:55 Colliding</a:t>
            </a:r>
          </a:p>
          <a:p>
            <a:r>
              <a:rPr lang="en-US" dirty="0" smtClean="0"/>
              <a:t>Beams dumped by UFO on the MKI.D5L2.B1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to Saturday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at 450 GeV problems with the orbit in the injection region. Cannot correct it and also the FB is not able to correct. </a:t>
            </a:r>
          </a:p>
          <a:p>
            <a:pPr lvl="1"/>
            <a:r>
              <a:rPr lang="en-US" dirty="0" smtClean="0"/>
              <a:t>Tweak trajectory. Dump and re-fill…</a:t>
            </a:r>
          </a:p>
          <a:p>
            <a:pPr lvl="1"/>
            <a:r>
              <a:rPr lang="en-US" dirty="0" smtClean="0"/>
              <a:t>Same problem with BPMWI.4L2.B1 and BPMSX.4L2.B1 and had to introduce a local orbit correction. </a:t>
            </a:r>
          </a:p>
          <a:p>
            <a:r>
              <a:rPr lang="en-US" dirty="0" smtClean="0"/>
              <a:t>05:49 Colliding again</a:t>
            </a:r>
          </a:p>
          <a:p>
            <a:pPr lvl="1"/>
            <a:r>
              <a:rPr lang="en-US" dirty="0" smtClean="0"/>
              <a:t>beams dumped by an UFO again during optimization</a:t>
            </a:r>
          </a:p>
          <a:p>
            <a:pPr lvl="1"/>
            <a:r>
              <a:rPr lang="en-US" dirty="0" smtClean="0"/>
              <a:t>The instantaneous luminosity for the previous fill went up to 1.11e33 Hz/</a:t>
            </a:r>
            <a:r>
              <a:rPr lang="en-US" dirty="0" err="1" smtClean="0"/>
              <a:t>ub</a:t>
            </a:r>
            <a:r>
              <a:rPr lang="en-US" dirty="0" smtClean="0"/>
              <a:t> The intensity per bunch was adjusted in the SPS to the nominal and the emittance was around 2.3-2.6, as measured in the SPS on the 36b. </a:t>
            </a:r>
            <a:br>
              <a:rPr lang="en-US" dirty="0" smtClean="0"/>
            </a:br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79640" y="5661310"/>
            <a:ext cx="511271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Next time we wait 30 minutes at 450 GeV after finishing injection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08:00 Re-injecting some phase control issues in SPS</a:t>
            </a:r>
          </a:p>
          <a:p>
            <a:pPr lvl="1"/>
            <a:r>
              <a:rPr lang="en-US" dirty="0" smtClean="0"/>
              <a:t>Cured by Daniel  jumping up and down in Faraday cage</a:t>
            </a:r>
          </a:p>
          <a:p>
            <a:r>
              <a:rPr lang="en-US" dirty="0" smtClean="0"/>
              <a:t>08:45 Lost sector 81</a:t>
            </a:r>
          </a:p>
          <a:p>
            <a:pPr lvl="1"/>
            <a:r>
              <a:rPr lang="en-US" dirty="0" smtClean="0"/>
              <a:t>RB81 quench loop opened..</a:t>
            </a:r>
          </a:p>
          <a:p>
            <a:pPr lvl="1"/>
            <a:r>
              <a:rPr lang="en-US" dirty="0" smtClean="0"/>
              <a:t>Recovery ongoing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908650"/>
            <a:ext cx="7705070" cy="559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UFO 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908650"/>
            <a:ext cx="7619184" cy="474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UFO 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16-7-2011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908650"/>
            <a:ext cx="8640600" cy="39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47940</TotalTime>
  <Words>534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Friday morning</vt:lpstr>
      <vt:lpstr>Friday afternoon</vt:lpstr>
      <vt:lpstr>Faulty temperature sensor on RQTL9.R7B2</vt:lpstr>
      <vt:lpstr>Friday to Saturday</vt:lpstr>
      <vt:lpstr>Saturday morning</vt:lpstr>
      <vt:lpstr>Saturday morning</vt:lpstr>
      <vt:lpstr>Vacuum</vt:lpstr>
      <vt:lpstr>UFO 1</vt:lpstr>
      <vt:lpstr>UFO 2</vt:lpstr>
      <vt:lpstr>UFOs MKI</vt:lpstr>
      <vt:lpstr>MKI UFOs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1818</cp:revision>
  <dcterms:created xsi:type="dcterms:W3CDTF">2010-10-13T07:44:28Z</dcterms:created>
  <dcterms:modified xsi:type="dcterms:W3CDTF">2011-07-16T09:31:59Z</dcterms:modified>
</cp:coreProperties>
</file>