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9"/>
  </p:notesMasterIdLst>
  <p:handoutMasterIdLst>
    <p:handoutMasterId r:id="rId20"/>
  </p:handoutMasterIdLst>
  <p:sldIdLst>
    <p:sldId id="880" r:id="rId2"/>
    <p:sldId id="881" r:id="rId3"/>
    <p:sldId id="879" r:id="rId4"/>
    <p:sldId id="872" r:id="rId5"/>
    <p:sldId id="873" r:id="rId6"/>
    <p:sldId id="874" r:id="rId7"/>
    <p:sldId id="877" r:id="rId8"/>
    <p:sldId id="878" r:id="rId9"/>
    <p:sldId id="860" r:id="rId10"/>
    <p:sldId id="861" r:id="rId11"/>
    <p:sldId id="863" r:id="rId12"/>
    <p:sldId id="865" r:id="rId13"/>
    <p:sldId id="866" r:id="rId14"/>
    <p:sldId id="867" r:id="rId15"/>
    <p:sldId id="868" r:id="rId16"/>
    <p:sldId id="882" r:id="rId17"/>
    <p:sldId id="869" r:id="rId18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8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5" autoAdjust="0"/>
    <p:restoredTop sz="95238" autoAdjust="0"/>
  </p:normalViewPr>
  <p:slideViewPr>
    <p:cSldViewPr>
      <p:cViewPr varScale="1">
        <p:scale>
          <a:sx n="102" d="100"/>
          <a:sy n="102" d="100"/>
        </p:scale>
        <p:origin x="-108" y="-90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Shift summary: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*) </a:t>
            </a:r>
            <a:r>
              <a:rPr lang="en-US" dirty="0" err="1" smtClean="0"/>
              <a:t>Cryo</a:t>
            </a:r>
            <a:r>
              <a:rPr lang="en-US" dirty="0" smtClean="0"/>
              <a:t> conditions were recovered at 8:05am.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*) In the meantime we were in access in S78 for an energy extraction problem on </a:t>
            </a:r>
            <a:br>
              <a:rPr lang="en-US" dirty="0" smtClean="0"/>
            </a:br>
            <a:r>
              <a:rPr lang="en-US" dirty="0" smtClean="0"/>
              <a:t>RQD/F S78. The remaining HWC tests on the 60 A circuits in 78 could only be done </a:t>
            </a:r>
            <a:br>
              <a:rPr lang="en-US" dirty="0" smtClean="0"/>
            </a:br>
            <a:r>
              <a:rPr lang="en-US" dirty="0" smtClean="0"/>
              <a:t>after the intervention due to the global protection mechanism. Access was </a:t>
            </a:r>
            <a:br>
              <a:rPr lang="en-US" dirty="0" smtClean="0"/>
            </a:br>
            <a:r>
              <a:rPr lang="en-US" dirty="0" smtClean="0"/>
              <a:t>finished at about 9:10.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Otherwise: </a:t>
            </a:r>
            <a:br>
              <a:rPr lang="en-US" dirty="0" smtClean="0"/>
            </a:br>
            <a:r>
              <a:rPr lang="en-US" dirty="0" smtClean="0"/>
              <a:t>*)Survey wires at triplet R8 were out of tolerance. Updated the interlock </a:t>
            </a:r>
            <a:br>
              <a:rPr lang="en-US" dirty="0" smtClean="0"/>
            </a:br>
            <a:r>
              <a:rPr lang="en-US" dirty="0" smtClean="0"/>
              <a:t>threshold. Did not investigate whether they triplet had been really moved. </a:t>
            </a:r>
            <a:br>
              <a:rPr lang="en-US" dirty="0" smtClean="0"/>
            </a:br>
            <a:r>
              <a:rPr lang="en-US" dirty="0" smtClean="0"/>
              <a:t>*) The hardware settings for two MKD generators of beam 2 are not correct. Can </a:t>
            </a:r>
            <a:br>
              <a:rPr lang="en-US" dirty="0" smtClean="0"/>
            </a:br>
            <a:r>
              <a:rPr lang="en-US" dirty="0" smtClean="0"/>
              <a:t>run like this for the time being. Needs to be modified at some point however. Access of 2-3h. </a:t>
            </a:r>
            <a:br>
              <a:rPr lang="en-US" dirty="0" smtClean="0"/>
            </a:br>
            <a:r>
              <a:rPr lang="en-US" dirty="0" smtClean="0"/>
              <a:t>*) The switch change at the MKI B1 caused the kickers to trip during the </a:t>
            </a:r>
            <a:br>
              <a:rPr lang="en-US" dirty="0" smtClean="0"/>
            </a:br>
            <a:r>
              <a:rPr lang="en-US" dirty="0" err="1" smtClean="0"/>
              <a:t>softstart</a:t>
            </a:r>
            <a:r>
              <a:rPr lang="en-US" dirty="0" smtClean="0"/>
              <a:t>. After a couple of trials it was decided with the piquet to access and </a:t>
            </a:r>
            <a:br>
              <a:rPr lang="en-US" dirty="0" smtClean="0"/>
            </a:br>
            <a:r>
              <a:rPr lang="en-US" dirty="0" smtClean="0"/>
              <a:t>change the new switch again. Access was prepared. It turned out however later on </a:t>
            </a:r>
            <a:br>
              <a:rPr lang="en-US" dirty="0" smtClean="0"/>
            </a:br>
            <a:r>
              <a:rPr lang="en-US" dirty="0" smtClean="0"/>
              <a:t>that the switch probably just needed more conditioning via more </a:t>
            </a:r>
            <a:r>
              <a:rPr lang="en-US" dirty="0" err="1" smtClean="0"/>
              <a:t>softstarts</a:t>
            </a:r>
            <a:r>
              <a:rPr lang="en-US" dirty="0" smtClean="0"/>
              <a:t> or an </a:t>
            </a:r>
            <a:br>
              <a:rPr lang="en-US" dirty="0" smtClean="0"/>
            </a:br>
            <a:r>
              <a:rPr lang="en-US" dirty="0" smtClean="0"/>
              <a:t>extended </a:t>
            </a:r>
            <a:r>
              <a:rPr lang="en-US" dirty="0" err="1" smtClean="0"/>
              <a:t>softstart</a:t>
            </a:r>
            <a:r>
              <a:rPr lang="en-US" dirty="0" smtClean="0"/>
              <a:t>. It seems to be OK now. </a:t>
            </a:r>
            <a:br>
              <a:rPr lang="en-US" dirty="0" smtClean="0"/>
            </a:br>
            <a:r>
              <a:rPr lang="en-US" dirty="0" smtClean="0"/>
              <a:t>*) CMS and ALICE profited from the access.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*) </a:t>
            </a:r>
            <a:r>
              <a:rPr lang="en-US" dirty="0" err="1" smtClean="0"/>
              <a:t>Precycle</a:t>
            </a:r>
            <a:r>
              <a:rPr lang="en-US" dirty="0" smtClean="0"/>
              <a:t> started.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2CF9C-0117-4802-A492-4949F13F6F21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4" r:id="rId15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4</a:t>
            </a:r>
            <a:r>
              <a:rPr lang="en-US" baseline="30000" dirty="0" smtClean="0"/>
              <a:t>th</a:t>
            </a:r>
            <a:r>
              <a:rPr lang="en-US" dirty="0" smtClean="0"/>
              <a:t> to Friday 8</a:t>
            </a:r>
            <a:r>
              <a:rPr lang="en-US" baseline="30000" dirty="0" smtClean="0"/>
              <a:t>th</a:t>
            </a:r>
            <a:r>
              <a:rPr lang="en-US" dirty="0" smtClean="0"/>
              <a:t> Technical stop</a:t>
            </a:r>
          </a:p>
          <a:p>
            <a:pPr lvl="1"/>
            <a:r>
              <a:rPr lang="en-US" dirty="0" smtClean="0"/>
              <a:t>Coordination: Katy Foraz</a:t>
            </a:r>
          </a:p>
          <a:p>
            <a:pPr lvl="1"/>
            <a:r>
              <a:rPr lang="en-US" dirty="0" smtClean="0"/>
              <a:t>Machine back to Operations Friday evening on schedule</a:t>
            </a:r>
          </a:p>
          <a:p>
            <a:r>
              <a:rPr lang="en-US" dirty="0" smtClean="0"/>
              <a:t>Major cryogenics intervention point 8 during technical stop</a:t>
            </a:r>
          </a:p>
          <a:p>
            <a:pPr lvl="1"/>
            <a:r>
              <a:rPr lang="en-US" dirty="0" smtClean="0"/>
              <a:t>See Serge </a:t>
            </a:r>
            <a:r>
              <a:rPr lang="en-US" dirty="0" err="1" smtClean="0"/>
              <a:t>Claudet’s</a:t>
            </a:r>
            <a:r>
              <a:rPr lang="en-US" dirty="0" smtClean="0"/>
              <a:t> presentation last Friday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27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11:11 Lost sector 81</a:t>
            </a:r>
          </a:p>
          <a:p>
            <a:r>
              <a:rPr lang="en-US" dirty="0" smtClean="0"/>
              <a:t>11:35 Major CERN wide electric perturbation - </a:t>
            </a:r>
          </a:p>
          <a:p>
            <a:pPr lvl="1"/>
            <a:r>
              <a:rPr lang="en-US" dirty="0" smtClean="0"/>
              <a:t>A series of unfortunate events…. LHC 18 kV loop down for a sustained period</a:t>
            </a:r>
          </a:p>
          <a:p>
            <a:pPr lvl="1"/>
            <a:r>
              <a:rPr lang="en-US" dirty="0" smtClean="0"/>
              <a:t>RF, ADT, MKIs and beam dump tripped, fault-off. </a:t>
            </a:r>
          </a:p>
          <a:p>
            <a:pPr lvl="1"/>
            <a:r>
              <a:rPr lang="en-US" dirty="0" smtClean="0"/>
              <a:t>Collimators</a:t>
            </a:r>
          </a:p>
          <a:p>
            <a:pPr lvl="1"/>
            <a:r>
              <a:rPr lang="en-US" dirty="0" smtClean="0"/>
              <a:t>BI Access chain for LHC and TI2 lost. Patrol lost in points 2, 3</a:t>
            </a:r>
          </a:p>
          <a:p>
            <a:pPr lvl="1"/>
            <a:r>
              <a:rPr lang="en-US" dirty="0" smtClean="0"/>
              <a:t>All vacuum valves closed. No communication</a:t>
            </a:r>
          </a:p>
          <a:p>
            <a:pPr lvl="1"/>
            <a:r>
              <a:rPr lang="en-US" dirty="0" smtClean="0"/>
              <a:t>Technical network in a bad shape</a:t>
            </a:r>
          </a:p>
          <a:p>
            <a:pPr lvl="1"/>
            <a:r>
              <a:rPr lang="en-US" dirty="0" smtClean="0"/>
              <a:t>Cryogenics conditions lost sectors 23, 34, 45, 78, 81.</a:t>
            </a:r>
          </a:p>
          <a:p>
            <a:pPr lvl="1"/>
            <a:r>
              <a:rPr lang="en-US" dirty="0" smtClean="0"/>
              <a:t>Experiments and injections hit hard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mobilization</a:t>
            </a:r>
          </a:p>
          <a:p>
            <a:pPr lvl="1"/>
            <a:r>
              <a:rPr lang="en-US" dirty="0" smtClean="0"/>
              <a:t>EL, TI/OP, </a:t>
            </a:r>
            <a:r>
              <a:rPr lang="en-US" dirty="0" err="1" smtClean="0"/>
              <a:t>Cryo</a:t>
            </a:r>
            <a:r>
              <a:rPr lang="en-US" dirty="0" smtClean="0"/>
              <a:t>, cooling, ventilation, vacuum, controls, collimators, radiation protection</a:t>
            </a:r>
            <a:r>
              <a:rPr lang="en-GB" dirty="0" smtClean="0"/>
              <a:t>…</a:t>
            </a:r>
            <a:endParaRPr lang="en-US" dirty="0" smtClean="0"/>
          </a:p>
          <a:p>
            <a:r>
              <a:rPr lang="en-US" dirty="0" smtClean="0"/>
              <a:t>Several accesses in the tunnel</a:t>
            </a:r>
          </a:p>
          <a:p>
            <a:pPr lvl="1"/>
            <a:r>
              <a:rPr lang="en-US" dirty="0" smtClean="0"/>
              <a:t>Fire brigades – false ODH alarms</a:t>
            </a:r>
          </a:p>
          <a:p>
            <a:pPr lvl="1"/>
            <a:r>
              <a:rPr lang="en-US" dirty="0" smtClean="0"/>
              <a:t>Mainly related to EL and </a:t>
            </a:r>
            <a:r>
              <a:rPr lang="en-US" dirty="0" err="1" smtClean="0"/>
              <a:t>cryo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Experiments, VAC, cooling…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BLM crates were down: tried reboots and contacted experts. They will need to follow this up tomorrow. </a:t>
            </a:r>
          </a:p>
          <a:p>
            <a:r>
              <a:rPr lang="en-US" dirty="0" smtClean="0"/>
              <a:t>Collimators went in </a:t>
            </a:r>
            <a:r>
              <a:rPr lang="en-US" dirty="0" err="1" smtClean="0"/>
              <a:t>autoretraction</a:t>
            </a:r>
            <a:r>
              <a:rPr lang="en-US" dirty="0" smtClean="0"/>
              <a:t> due to the power cut. This requires an important work to recover the settings because in some cases also the UPS were lost (recalibration might be needed). </a:t>
            </a:r>
          </a:p>
          <a:p>
            <a:r>
              <a:rPr lang="en-US" dirty="0" smtClean="0"/>
              <a:t>Various kickers tested by E. Carlier: no problem found</a:t>
            </a:r>
          </a:p>
          <a:p>
            <a:r>
              <a:rPr lang="en-US" dirty="0" smtClean="0"/>
              <a:t>Various communication problems for the access systems around P3. Needs urgent follow-up by access team. 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VAC: affected by communication problems. One real interlock in P4 due to pumps that stopped. Needs follow-up </a:t>
            </a:r>
            <a:r>
              <a:rPr lang="en-US" dirty="0" smtClean="0"/>
              <a:t>Monday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Tried to recover some FGC's of the RF system without success: needs follow-up </a:t>
            </a:r>
            <a:r>
              <a:rPr lang="en-US" dirty="0" smtClean="0"/>
              <a:t>Mon</a:t>
            </a:r>
            <a:r>
              <a:rPr lang="en-US" dirty="0" smtClean="0"/>
              <a:t>day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Rebooted various BPM servers. Further checks by BI are needed. </a:t>
            </a:r>
          </a:p>
          <a:p>
            <a:r>
              <a:rPr lang="en-US" dirty="0" smtClean="0"/>
              <a:t>EPC: experts checked the systems around the ring and found no issue, but recommend to reset and switch on </a:t>
            </a:r>
            <a:r>
              <a:rPr lang="en-US" dirty="0" err="1" smtClean="0"/>
              <a:t>asap</a:t>
            </a:r>
            <a:r>
              <a:rPr lang="en-US" dirty="0" smtClean="0"/>
              <a:t> to check.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VAC: P4 (pumps not working) </a:t>
            </a:r>
          </a:p>
          <a:p>
            <a:r>
              <a:rPr lang="en-US" dirty="0" smtClean="0"/>
              <a:t>VAC: S12, S67, S81 </a:t>
            </a:r>
          </a:p>
          <a:p>
            <a:r>
              <a:rPr lang="en-US" dirty="0" smtClean="0"/>
              <a:t>Access team: intervention for PZ33 </a:t>
            </a:r>
          </a:p>
          <a:p>
            <a:r>
              <a:rPr lang="en-US" dirty="0" smtClean="0"/>
              <a:t>BLM team: at least 4 accesses: P2-right, P5-right, P4-left, P8 </a:t>
            </a:r>
          </a:p>
          <a:p>
            <a:r>
              <a:rPr lang="en-US" dirty="0" smtClean="0"/>
              <a:t>TCDQ: verification of survey to check suspected position errors. </a:t>
            </a:r>
          </a:p>
          <a:p>
            <a:r>
              <a:rPr lang="en-US" dirty="0" smtClean="0"/>
              <a:t>Collimator: power of one rack in SR2 could not be recovered and required manual intervention. </a:t>
            </a:r>
          </a:p>
          <a:p>
            <a:r>
              <a:rPr lang="en-US" dirty="0" smtClean="0"/>
              <a:t>UX451: EL team requested an access.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required accesses known so far,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24160" y="6309400"/>
            <a:ext cx="280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be confirmed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PZ33 (access system controls down) </a:t>
            </a:r>
          </a:p>
          <a:p>
            <a:r>
              <a:rPr lang="en-US" dirty="0" smtClean="0"/>
              <a:t>UJ27 (cause by problem in PZ33) </a:t>
            </a:r>
          </a:p>
          <a:p>
            <a:r>
              <a:rPr lang="en-US" dirty="0" smtClean="0"/>
              <a:t>UJ43 (cause by problem in PZ33) </a:t>
            </a:r>
          </a:p>
          <a:p>
            <a:r>
              <a:rPr lang="en-US" dirty="0" smtClean="0"/>
              <a:t>UP55 (lost at the moment of the electrical power cut)</a:t>
            </a:r>
          </a:p>
          <a:p>
            <a:r>
              <a:rPr lang="en-US" dirty="0" smtClean="0"/>
              <a:t>PM56 (lost during today's accesses)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Lost patrols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Accesses as required</a:t>
            </a:r>
          </a:p>
          <a:p>
            <a:r>
              <a:rPr lang="en-US" dirty="0" smtClean="0"/>
              <a:t>Patrols as required</a:t>
            </a:r>
          </a:p>
          <a:p>
            <a:r>
              <a:rPr lang="en-US" dirty="0" smtClean="0"/>
              <a:t>Cryogenics</a:t>
            </a:r>
          </a:p>
          <a:p>
            <a:pPr lvl="1"/>
            <a:r>
              <a:rPr lang="en-US" dirty="0" smtClean="0"/>
              <a:t>Status – Serge Claudet</a:t>
            </a:r>
          </a:p>
          <a:p>
            <a:r>
              <a:rPr lang="en-US" dirty="0" smtClean="0"/>
              <a:t>PS recovery – still down with PFW problem</a:t>
            </a:r>
          </a:p>
          <a:p>
            <a:r>
              <a:rPr lang="en-US" dirty="0" smtClean="0"/>
              <a:t>Tests and dry </a:t>
            </a:r>
            <a:r>
              <a:rPr lang="en-US" dirty="0" smtClean="0"/>
              <a:t>run</a:t>
            </a:r>
          </a:p>
          <a:p>
            <a:r>
              <a:rPr lang="en-US" dirty="0" smtClean="0"/>
              <a:t>SVC back </a:t>
            </a:r>
            <a:r>
              <a:rPr lang="en-US" smtClean="0"/>
              <a:t>on around LHC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Atlas and CMS magnets not before Thursday</a:t>
            </a:r>
          </a:p>
          <a:p>
            <a:pPr lvl="1"/>
            <a:r>
              <a:rPr lang="en-US" dirty="0" smtClean="0"/>
              <a:t>Will continued with beam commissioning and bunch number ramp up… minimal luminosity loss.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Verification tests: </a:t>
            </a:r>
          </a:p>
          <a:p>
            <a:pPr lvl="1"/>
            <a:r>
              <a:rPr lang="en-GB" dirty="0" smtClean="0"/>
              <a:t>TCDQ and TCSG relative position </a:t>
            </a:r>
            <a:r>
              <a:rPr lang="en-GB" dirty="0" smtClean="0">
                <a:sym typeface="Wingdings" pitchFamily="2" charset="2"/>
              </a:rPr>
              <a:t> follow-up required</a:t>
            </a:r>
            <a:endParaRPr lang="en-GB" dirty="0" smtClean="0"/>
          </a:p>
          <a:p>
            <a:pPr lvl="1"/>
            <a:r>
              <a:rPr lang="en-GB" dirty="0" smtClean="0"/>
              <a:t>beam presence flag intensity limit</a:t>
            </a:r>
          </a:p>
          <a:p>
            <a:pPr lvl="1"/>
            <a:r>
              <a:rPr lang="en-GB" dirty="0" smtClean="0"/>
              <a:t>Beam Dump (inject and dump mode)</a:t>
            </a:r>
          </a:p>
          <a:p>
            <a:pPr lvl="1"/>
            <a:r>
              <a:rPr lang="en-GB" dirty="0" smtClean="0"/>
              <a:t>Asynchronous dump 450 GeV B2 (pilot or 1-2 nominal bunches)</a:t>
            </a:r>
          </a:p>
          <a:p>
            <a:pPr lvl="1"/>
            <a:r>
              <a:rPr lang="en-GB" dirty="0" smtClean="0"/>
              <a:t>loss maps at injection </a:t>
            </a:r>
          </a:p>
          <a:p>
            <a:r>
              <a:rPr lang="en-GB" dirty="0" smtClean="0"/>
              <a:t>Pilot + 2 nominal bunches </a:t>
            </a:r>
          </a:p>
          <a:p>
            <a:pPr lvl="1"/>
            <a:r>
              <a:rPr lang="en-GB" dirty="0" smtClean="0"/>
              <a:t>1 hour in stable beams</a:t>
            </a:r>
          </a:p>
          <a:p>
            <a:pPr lvl="1"/>
            <a:r>
              <a:rPr lang="en-GB" dirty="0" smtClean="0"/>
              <a:t>loss maps at 3.5 TeV</a:t>
            </a:r>
          </a:p>
          <a:p>
            <a:r>
              <a:rPr lang="en-GB" dirty="0" smtClean="0"/>
              <a:t>48 bunches per beam  - stable beams for 3-4 hours</a:t>
            </a:r>
          </a:p>
          <a:p>
            <a:r>
              <a:rPr lang="en-GB" dirty="0" smtClean="0"/>
              <a:t>Default is to continue with the satellite collision scheme 264b, 840b…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after recovery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56738" cy="71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7:00 – 9:13 Access Point 8 for QPS RQD A78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7:24 MKB (dilution kickers) in fault B1 &amp; B2  reset by piquet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SIS positioning wire on IR8 triplet out of tolerance (why?)  changed WPS limits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8:05 cryogenics is back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Critical settings check on MKD settings failed, hardware setting off (not by much) 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changed LSA values to be able to continue; need 3 hour access to update hardware setting.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12:22 MKI B1 tripped during soft-start (MKISS) </a:t>
            </a:r>
          </a:p>
          <a:p>
            <a:pPr lvl="1">
              <a:lnSpc>
                <a:spcPct val="150000"/>
              </a:lnSpc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was  reconditioned by several soft-starts at 14:22 (M. Barnes: probably </a:t>
            </a:r>
            <a:r>
              <a:rPr lang="en-US" dirty="0" smtClean="0"/>
              <a:t>insufficient conditioning of a new switch)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ym typeface="Wingdings" pitchFamily="2" charset="2"/>
              </a:rPr>
              <a:t>A modified soft-start procedure would have been desirable (more gradual change), but not possible due to absence of experts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Access for Alice and CMS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16:10 Access finished</a:t>
            </a:r>
          </a:p>
          <a:p>
            <a:r>
              <a:rPr lang="en-US" dirty="0" smtClean="0">
                <a:sym typeface="Wingdings" pitchFamily="2" charset="2"/>
              </a:rPr>
              <a:t>16:52 update of LBDS energy tracking tables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cont.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68879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17:30 pilot injection</a:t>
            </a:r>
            <a:r>
              <a:rPr lang="en-US" dirty="0" smtClean="0">
                <a:sym typeface="Wingdings" pitchFamily="2" charset="2"/>
              </a:rPr>
              <a:t>: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Optimization at 450 GeV (orbit, tune, chromaticity, RF phasing)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Instrumentation: BPM calibration (phasing-in); Set-up of BSRT and abort gap (injection energy) F. Roncarolo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Temporary injection line steering (SPS orbit to be corrected)</a:t>
            </a:r>
          </a:p>
          <a:p>
            <a:r>
              <a:rPr lang="en-US" dirty="0" smtClean="0">
                <a:sym typeface="Wingdings" pitchFamily="2" charset="2"/>
              </a:rPr>
              <a:t>19:40 Trip of </a:t>
            </a:r>
            <a:r>
              <a:rPr lang="en-US" dirty="0" smtClean="0"/>
              <a:t>RQ10.L1B2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Dry ramp for testing before access  which verified that the new LBDS energy tracking tables are OK</a:t>
            </a: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access afterwards: 22:21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water flow increased RQ10</a:t>
            </a:r>
            <a:r>
              <a:rPr lang="en-US" dirty="0" smtClean="0">
                <a:sym typeface="Wingdings" pitchFamily="2" charset="2"/>
              </a:rPr>
              <a:t>, reset OK</a:t>
            </a: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Water flow generally too low for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quadrupoles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?</a:t>
            </a:r>
          </a:p>
          <a:p>
            <a:r>
              <a:rPr lang="en-US" dirty="0" smtClean="0"/>
              <a:t>MKI thresholds for IQC updated </a:t>
            </a:r>
          </a:p>
          <a:p>
            <a:pPr lvl="1"/>
            <a:r>
              <a:rPr lang="en-US" dirty="0" smtClean="0"/>
              <a:t>first iteration - Etienne Carlier</a:t>
            </a:r>
          </a:p>
          <a:p>
            <a:r>
              <a:rPr lang="en-US" dirty="0" smtClean="0"/>
              <a:t>21:36 RQ6.L8B1 and RQ6.L8B2 </a:t>
            </a:r>
          </a:p>
          <a:p>
            <a:pPr lvl="1"/>
            <a:r>
              <a:rPr lang="en-US" dirty="0" smtClean="0"/>
              <a:t>(same fault as the RQ10: “</a:t>
            </a:r>
            <a:r>
              <a:rPr lang="en-US" dirty="0" smtClean="0">
                <a:solidFill>
                  <a:srgbClr val="FF0000"/>
                </a:solidFill>
              </a:rPr>
              <a:t>EXTERNAL DC CABLE WATER FLOW</a:t>
            </a:r>
            <a:r>
              <a:rPr lang="en-US" dirty="0" smtClean="0"/>
              <a:t>”) </a:t>
            </a:r>
            <a:r>
              <a:rPr lang="en-US" dirty="0" smtClean="0">
                <a:sym typeface="Wingdings" pitchFamily="2" charset="2"/>
              </a:rPr>
              <a:t> reset ok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evening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11175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22:42 UJ14 patrol lost: problem with access doors</a:t>
            </a:r>
            <a:endParaRPr lang="en-US" dirty="0" smtClean="0">
              <a:solidFill>
                <a:schemeClr val="bg2"/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chemeClr val="bg2"/>
                </a:solidFill>
                <a:sym typeface="Wingdings" pitchFamily="2" charset="2"/>
              </a:rPr>
              <a:t>1:00 machine closed</a:t>
            </a:r>
          </a:p>
          <a:p>
            <a:r>
              <a:rPr lang="en-US" dirty="0" smtClean="0">
                <a:solidFill>
                  <a:schemeClr val="bg2"/>
                </a:solidFill>
                <a:sym typeface="Wingdings" pitchFamily="2" charset="2"/>
              </a:rPr>
              <a:t>1:37 pilot injection - ramp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2:24 Beams dumped at top energy, RQ4.R6B2 tripped: again the </a:t>
            </a:r>
            <a:r>
              <a:rPr lang="en-US" dirty="0" smtClean="0">
                <a:solidFill>
                  <a:srgbClr val="FF0000"/>
                </a:solidFill>
              </a:rPr>
              <a:t>“external DC cable water flow”</a:t>
            </a:r>
          </a:p>
          <a:p>
            <a:pPr marL="228600" lvl="1" indent="-228600">
              <a:buClrTx/>
            </a:pPr>
            <a:r>
              <a:rPr lang="en-US" dirty="0" smtClean="0"/>
              <a:t>Injection test for MKI - IQC limits (inject and dump 10 times)</a:t>
            </a:r>
          </a:p>
          <a:p>
            <a:pPr marL="228600" lvl="1" indent="-228600">
              <a:buClrTx/>
            </a:pPr>
            <a:r>
              <a:rPr lang="en-US" dirty="0" smtClean="0">
                <a:solidFill>
                  <a:srgbClr val="0070C0"/>
                </a:solidFill>
              </a:rPr>
              <a:t>Ramp – squeeze – collide with pilots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Software issues but OK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and Chromaticity during ramp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764704"/>
            <a:ext cx="6834336" cy="569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Second</a:t>
            </a:r>
            <a:r>
              <a:rPr lang="en-US" dirty="0" smtClean="0"/>
              <a:t> ramp: tune and orbit feedback trims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85813"/>
            <a:ext cx="6546304" cy="545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Carried out a TCDQ-TCSG consistency check with defining a clear beam edge with the TCP and then bumping the beam on to the TCSG and TCDQ. </a:t>
            </a:r>
          </a:p>
          <a:p>
            <a:r>
              <a:rPr lang="en-US" dirty="0" smtClean="0"/>
              <a:t>The obtained results </a:t>
            </a:r>
            <a:r>
              <a:rPr lang="en-US" dirty="0" smtClean="0">
                <a:solidFill>
                  <a:srgbClr val="FF0000"/>
                </a:solidFill>
              </a:rPr>
              <a:t>do not comply </a:t>
            </a:r>
            <a:r>
              <a:rPr lang="en-US" dirty="0" smtClean="0"/>
              <a:t>with a retraction of 1 sigma between TCSG and TCDQ. </a:t>
            </a:r>
          </a:p>
          <a:p>
            <a:pPr lvl="1"/>
            <a:r>
              <a:rPr lang="en-US" dirty="0" smtClean="0"/>
              <a:t>More tests have to be carried to study the offsets at the TCDQ after the intervention in the TS.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46366</TotalTime>
  <Words>1027</Words>
  <Application>Microsoft Office PowerPoint</Application>
  <PresentationFormat>On-screen Show (4:3)</PresentationFormat>
  <Paragraphs>142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Pixel</vt:lpstr>
      <vt:lpstr>Week 27</vt:lpstr>
      <vt:lpstr>Slide 2</vt:lpstr>
      <vt:lpstr>Saturday</vt:lpstr>
      <vt:lpstr>Saturday cont.</vt:lpstr>
      <vt:lpstr>Saturday evening</vt:lpstr>
      <vt:lpstr>Night</vt:lpstr>
      <vt:lpstr>Tune and Chromaticity during ramp</vt:lpstr>
      <vt:lpstr>Second ramp: tune and orbit feedback trims</vt:lpstr>
      <vt:lpstr>Sunday morning</vt:lpstr>
      <vt:lpstr>Sunday</vt:lpstr>
      <vt:lpstr>Recovery</vt:lpstr>
      <vt:lpstr>Recovery</vt:lpstr>
      <vt:lpstr>Recovery</vt:lpstr>
      <vt:lpstr>List of required accesses known so far,</vt:lpstr>
      <vt:lpstr>Lost patrols</vt:lpstr>
      <vt:lpstr>Today</vt:lpstr>
      <vt:lpstr>Incoming after recovery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1760</cp:revision>
  <dcterms:created xsi:type="dcterms:W3CDTF">2010-10-13T07:44:28Z</dcterms:created>
  <dcterms:modified xsi:type="dcterms:W3CDTF">2011-07-11T08:26:43Z</dcterms:modified>
</cp:coreProperties>
</file>