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673" r:id="rId2"/>
    <p:sldId id="781" r:id="rId3"/>
    <p:sldId id="783" r:id="rId4"/>
    <p:sldId id="764" r:id="rId5"/>
    <p:sldId id="782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3882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6/15/2011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14/6 – Wed 15/6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pPr lvl="0"/>
            <a:r>
              <a:rPr lang="en-US" sz="2400" dirty="0" smtClean="0"/>
              <a:t>07:30 STABLE BEAMS 1868</a:t>
            </a:r>
          </a:p>
          <a:p>
            <a:pPr lvl="0"/>
            <a:r>
              <a:rPr lang="en-US" sz="2400" dirty="0" smtClean="0"/>
              <a:t>22:37 Trip of sector 81 due to 400V problem in RR13 resulting in stop of the current lead heaters. End of fill #1868 after 15 h (~47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Access for:</a:t>
            </a:r>
          </a:p>
          <a:p>
            <a:pPr lvl="1"/>
            <a:r>
              <a:rPr lang="en-US" sz="2000" dirty="0" smtClean="0"/>
              <a:t>400 V repair(UJ14)</a:t>
            </a:r>
          </a:p>
          <a:p>
            <a:pPr lvl="1"/>
            <a:r>
              <a:rPr lang="en-US" sz="2000" dirty="0" smtClean="0"/>
              <a:t>QPS card replacements (lost communication) in Sector 67 (Old QPS 8L7 QF/QD) and Sector 23 (Old QPS 21R2 QF/QD)</a:t>
            </a:r>
          </a:p>
          <a:p>
            <a:r>
              <a:rPr lang="en-US" sz="2400" dirty="0" smtClean="0"/>
              <a:t>02:30: end of access</a:t>
            </a:r>
          </a:p>
          <a:p>
            <a:r>
              <a:rPr lang="en-US" sz="2400" dirty="0" smtClean="0"/>
              <a:t>BIW in point 5 not OK (SR5) </a:t>
            </a:r>
            <a:r>
              <a:rPr lang="en-US" sz="2400" dirty="0" smtClean="0">
                <a:sym typeface="Wingdings" pitchFamily="2" charset="2"/>
              </a:rPr>
              <a:t> changed relay</a:t>
            </a:r>
          </a:p>
          <a:p>
            <a:r>
              <a:rPr lang="en-US" sz="2400" dirty="0" smtClean="0">
                <a:sym typeface="Wingdings" pitchFamily="2" charset="2"/>
              </a:rPr>
              <a:t>05:00: Machine closed  Start injection</a:t>
            </a:r>
          </a:p>
          <a:p>
            <a:r>
              <a:rPr lang="en-US" sz="2400" dirty="0" smtClean="0">
                <a:sym typeface="Wingdings" pitchFamily="2" charset="2"/>
              </a:rPr>
              <a:t>06:15: Beam dump at injection B1</a:t>
            </a:r>
          </a:p>
          <a:p>
            <a:r>
              <a:rPr lang="en-US" sz="2400" dirty="0" smtClean="0">
                <a:sym typeface="Wingdings" pitchFamily="2" charset="2"/>
              </a:rPr>
              <a:t>07:00 Still high losses </a:t>
            </a:r>
            <a:r>
              <a:rPr lang="en-US" sz="2400" smtClean="0">
                <a:sym typeface="Wingdings" pitchFamily="2" charset="2"/>
              </a:rPr>
              <a:t>at injection  checking injection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1800" baseline="300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GB" sz="18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GB" dirty="0" smtClean="0"/>
              <a:t>We are getting there... (2011 – 3.5 </a:t>
            </a:r>
            <a:r>
              <a:rPr lang="en-GB" dirty="0" err="1" smtClean="0"/>
              <a:t>TeV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3" name="Picture 7" descr="\\cern.ch\dfs\Users\a\arduini\Documents\lum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219200"/>
            <a:ext cx="6548005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GB" dirty="0" smtClean="0"/>
              <a:t>We are getting there... (2011 – 3.5 </a:t>
            </a:r>
            <a:r>
              <a:rPr lang="en-GB" dirty="0" err="1" smtClean="0"/>
              <a:t>TeV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AutoShape 2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https://lhc-statistics.web.cern.ch/LHC-Statistics/PRO/Plots/2011/LHC2011_1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https://atlas.web.cern.ch/Atlas/GROUPS/DATAPREPARATION/DataSummary/2011/daydata/figs/daytotal_ilum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\\cern.ch\dfs\Users\a\arduini\Documents\lumiatals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6065520" cy="4358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Physics with 1092 bunches</a:t>
            </a:r>
          </a:p>
          <a:p>
            <a:r>
              <a:rPr lang="en-GB" sz="2800" dirty="0" smtClean="0"/>
              <a:t>If beam stop during working hours:</a:t>
            </a:r>
          </a:p>
          <a:p>
            <a:pPr lvl="1"/>
            <a:r>
              <a:rPr lang="en-GB" sz="2400" dirty="0" smtClean="0"/>
              <a:t>intervention on arc detector electronics for RF waveguides</a:t>
            </a:r>
          </a:p>
          <a:p>
            <a:pPr lvl="1"/>
            <a:r>
              <a:rPr lang="en-GB" sz="2400" dirty="0" smtClean="0"/>
              <a:t>Intervention on </a:t>
            </a:r>
            <a:r>
              <a:rPr lang="en-GB" sz="2400" dirty="0" err="1" smtClean="0"/>
              <a:t>cryo</a:t>
            </a:r>
            <a:r>
              <a:rPr lang="en-GB" sz="2400" dirty="0" smtClean="0"/>
              <a:t> valve controller (bad contact) in RE76</a:t>
            </a:r>
          </a:p>
          <a:p>
            <a:pPr lvl="1"/>
            <a:r>
              <a:rPr lang="en-GB" sz="2400" dirty="0" smtClean="0"/>
              <a:t>BLM enable in TD62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Increase to 1236 bunches (RF strategy to be discussed at LMC this afternoon)</a:t>
            </a:r>
          </a:p>
          <a:p>
            <a:r>
              <a:rPr lang="en-GB" sz="2800" dirty="0" smtClean="0"/>
              <a:t>Van </a:t>
            </a:r>
            <a:r>
              <a:rPr lang="en-GB" sz="2800" dirty="0" err="1" smtClean="0"/>
              <a:t>der</a:t>
            </a:r>
            <a:r>
              <a:rPr lang="en-GB" sz="2800" dirty="0" smtClean="0"/>
              <a:t> Meer scan in IP5 in stable beams (being prepared)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Pending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23177</TotalTime>
  <Words>202</Words>
  <Application>Microsoft Office PowerPoint</Application>
  <PresentationFormat>On-screen Show (4:3)</PresentationFormat>
  <Paragraphs>47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Tue 14/6 – Wed 15/6</vt:lpstr>
      <vt:lpstr>We are getting there... (2011 – 3.5 TeV)</vt:lpstr>
      <vt:lpstr>We are getting there... (2011 – 3.5 TeV)</vt:lpstr>
      <vt:lpstr>Plan</vt:lpstr>
      <vt:lpstr>Pending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1990</cp:revision>
  <dcterms:created xsi:type="dcterms:W3CDTF">2010-04-25T23:23:07Z</dcterms:created>
  <dcterms:modified xsi:type="dcterms:W3CDTF">2011-06-15T06:25:50Z</dcterms:modified>
</cp:coreProperties>
</file>