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265" r:id="rId2"/>
    <p:sldId id="1266" r:id="rId3"/>
    <p:sldId id="1267" r:id="rId4"/>
    <p:sldId id="1268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4/6/2011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Dumps since 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Dumps since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4/6/2011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&gt; 450 GeV since 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4/6/2011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49400"/>
            <a:ext cx="9144000" cy="373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0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Dumps &gt; </a:t>
            </a:r>
            <a:r>
              <a:rPr lang="en-US" smtClean="0"/>
              <a:t>450 GeV with 1092b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4/6/2011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49400"/>
            <a:ext cx="9144000" cy="373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017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4/6/2011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97" y="4319"/>
            <a:ext cx="2483710" cy="1619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390" y="1740294"/>
            <a:ext cx="8676570" cy="511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701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Dumps since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4/6/2011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00" y="764630"/>
            <a:ext cx="2374900" cy="356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690" y="1552565"/>
            <a:ext cx="6773194" cy="52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875389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49951</TotalTime>
  <Words>30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Dump &gt; 450 GeV since TS</vt:lpstr>
      <vt:lpstr>Dumps &gt; 450 GeV with 1092b</vt:lpstr>
      <vt:lpstr>System</vt:lpstr>
      <vt:lpstr>Cause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2882</cp:revision>
  <dcterms:created xsi:type="dcterms:W3CDTF">2010-07-26T05:43:59Z</dcterms:created>
  <dcterms:modified xsi:type="dcterms:W3CDTF">2011-06-04T07:36:17Z</dcterms:modified>
</cp:coreProperties>
</file>