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92" r:id="rId2"/>
    <p:sldId id="1097" r:id="rId3"/>
    <p:sldId id="1101" r:id="rId4"/>
    <p:sldId id="1099" r:id="rId5"/>
    <p:sldId id="1100" r:id="rId6"/>
    <p:sldId id="1086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8000"/>
    <a:srgbClr val="FF0000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66" d="100"/>
          <a:sy n="66" d="100"/>
        </p:scale>
        <p:origin x="-1458" y="-10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4/25/2011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4/25/2011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4/25/2011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4/25/2011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4/25/2011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4/25/2011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4/25/2011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4/25/2011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4/25/2011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4/25/2011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4/25/2011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4/25/2011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4/25/2011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4/25/2011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4/25/2011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692620"/>
            <a:ext cx="8229600" cy="5328740"/>
          </a:xfrm>
        </p:spPr>
        <p:txBody>
          <a:bodyPr/>
          <a:lstStyle/>
          <a:p>
            <a:r>
              <a:rPr lang="en-US" dirty="0" smtClean="0"/>
              <a:t>Recovering from 400 kV disturbance.</a:t>
            </a:r>
          </a:p>
          <a:p>
            <a:pPr lvl="1"/>
            <a:r>
              <a:rPr lang="en-US" dirty="0" smtClean="0"/>
              <a:t>Access for QPS – QHPS on RB.23.</a:t>
            </a:r>
          </a:p>
          <a:p>
            <a:pPr lvl="1"/>
            <a:r>
              <a:rPr lang="en-US" dirty="0" smtClean="0"/>
              <a:t>4 Collimators to be reset by piquet. As UPS was not lost, positions could be restored.</a:t>
            </a:r>
          </a:p>
          <a:p>
            <a:r>
              <a:rPr lang="en-US" dirty="0" smtClean="0"/>
              <a:t>13:00-14:30: Loss map to check collimators.</a:t>
            </a:r>
          </a:p>
          <a:p>
            <a:pPr lvl="1"/>
            <a:r>
              <a:rPr lang="en-US" dirty="0" smtClean="0"/>
              <a:t>A bit lengthy due to various little hick-ups.</a:t>
            </a:r>
          </a:p>
          <a:p>
            <a:pPr lvl="1"/>
            <a:r>
              <a:rPr lang="en-US" dirty="0" smtClean="0"/>
              <a:t>Loss maps look OK.</a:t>
            </a:r>
          </a:p>
          <a:p>
            <a:r>
              <a:rPr lang="en-US" dirty="0" smtClean="0"/>
              <a:t>15:00: Filling for physics with 72b per injection, intensity similar to previous fill.</a:t>
            </a:r>
          </a:p>
          <a:p>
            <a:pPr lvl="1"/>
            <a:r>
              <a:rPr lang="en-US" dirty="0" smtClean="0"/>
              <a:t>800 MHz RF in SPS not locking.  Very slow filling.</a:t>
            </a:r>
          </a:p>
          <a:p>
            <a:pPr lvl="1"/>
            <a:r>
              <a:rPr lang="en-US" dirty="0" smtClean="0"/>
              <a:t>Signs of instability in first part of ramp, but losses OK.</a:t>
            </a:r>
          </a:p>
          <a:p>
            <a:r>
              <a:rPr lang="en-US" dirty="0" smtClean="0"/>
              <a:t>16:30 Stable beams fill 1733.</a:t>
            </a:r>
          </a:p>
          <a:p>
            <a:pPr lvl="1"/>
            <a:r>
              <a:rPr lang="en-US" dirty="0" smtClean="0"/>
              <a:t>Luminosity ~10% lower than previous fill.</a:t>
            </a:r>
          </a:p>
          <a:p>
            <a:pPr lvl="1"/>
            <a:r>
              <a:rPr lang="en-US" dirty="0" smtClean="0"/>
              <a:t>Dumped by vacuum spikes in R8 after 10 minutes.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E23FD8-B8E5-4E73-98A1-6DE515C2F537}" type="datetime1">
              <a:rPr lang="en-US" smtClean="0"/>
              <a:pPr/>
              <a:t>4/25/2011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1733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4/25/2011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908650"/>
            <a:ext cx="6984970" cy="566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615832" y="764630"/>
            <a:ext cx="1988173" cy="400110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‘Dumping’ spike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 flipV="1">
            <a:off x="2339690" y="1196690"/>
            <a:ext cx="1224170" cy="50407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759730" y="1700760"/>
            <a:ext cx="2308645" cy="400110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Spike during setup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 bwMode="auto">
          <a:xfrm rot="16200000" flipH="1">
            <a:off x="4691043" y="2323879"/>
            <a:ext cx="608030" cy="162011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losses at TCTs and vacuum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4/25/2011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836640"/>
            <a:ext cx="7373639" cy="5871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Sunday 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692620"/>
            <a:ext cx="8964610" cy="2232310"/>
          </a:xfrm>
        </p:spPr>
        <p:txBody>
          <a:bodyPr/>
          <a:lstStyle/>
          <a:p>
            <a:r>
              <a:rPr lang="en-US" smtClean="0"/>
              <a:t>19:30</a:t>
            </a:r>
            <a:r>
              <a:rPr lang="en-US" dirty="0" smtClean="0"/>
              <a:t>: Refill with 480 / 72 b per injection, drop intensity 10%.</a:t>
            </a:r>
          </a:p>
          <a:p>
            <a:pPr lvl="1"/>
            <a:r>
              <a:rPr lang="en-US" dirty="0" smtClean="0"/>
              <a:t>Lower damper gain.</a:t>
            </a:r>
          </a:p>
          <a:p>
            <a:r>
              <a:rPr lang="en-US" dirty="0" smtClean="0"/>
              <a:t>21:00 Stable beams fill 1735.</a:t>
            </a:r>
          </a:p>
          <a:p>
            <a:pPr lvl="1"/>
            <a:r>
              <a:rPr lang="en-US" dirty="0" smtClean="0"/>
              <a:t>Despite lower current luminosity close to record.</a:t>
            </a:r>
          </a:p>
          <a:p>
            <a:pPr lvl="1"/>
            <a:r>
              <a:rPr lang="en-US" dirty="0" smtClean="0"/>
              <a:t>Fast filling seems to have been beneficial for </a:t>
            </a:r>
            <a:r>
              <a:rPr lang="en-US" dirty="0" err="1" smtClean="0"/>
              <a:t>emittances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4/25/2011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2780910"/>
            <a:ext cx="7100580" cy="603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fill 1735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25170" cy="1440200"/>
          </a:xfrm>
        </p:spPr>
        <p:txBody>
          <a:bodyPr/>
          <a:lstStyle/>
          <a:p>
            <a:r>
              <a:rPr lang="en-US" dirty="0" smtClean="0"/>
              <a:t>Hypothesis of M. </a:t>
            </a:r>
            <a:r>
              <a:rPr lang="en-US" smtClean="0"/>
              <a:t>Jimenez </a:t>
            </a:r>
            <a:r>
              <a:rPr lang="en-US" smtClean="0"/>
              <a:t>: it </a:t>
            </a:r>
            <a:r>
              <a:rPr lang="en-US" dirty="0" smtClean="0"/>
              <a:t>is the gauges that out-gas (following the </a:t>
            </a:r>
            <a:r>
              <a:rPr lang="en-US" dirty="0" err="1" smtClean="0"/>
              <a:t>cryo</a:t>
            </a:r>
            <a:r>
              <a:rPr lang="en-US" dirty="0" smtClean="0"/>
              <a:t> problem in the previous week).</a:t>
            </a:r>
          </a:p>
          <a:p>
            <a:pPr lvl="1"/>
            <a:r>
              <a:rPr lang="en-US" dirty="0" smtClean="0"/>
              <a:t>Interlock levels set temporarily to 4E-6.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4/25/2011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2204830"/>
            <a:ext cx="6624920" cy="535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292100" y="2852920"/>
            <a:ext cx="1156087" cy="400110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Fill 1735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0" y="908650"/>
            <a:ext cx="8229600" cy="1008140"/>
          </a:xfrm>
        </p:spPr>
        <p:txBody>
          <a:bodyPr/>
          <a:lstStyle/>
          <a:p>
            <a:r>
              <a:rPr lang="en-US" dirty="0" smtClean="0"/>
              <a:t>Refill for Physics </a:t>
            </a:r>
            <a:r>
              <a:rPr lang="en-US" dirty="0" smtClean="0"/>
              <a:t>with 480b / 72b per injection.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6ED8BF6-FA9C-4BE0-8508-528D7BC0E37C}" type="datetime1">
              <a:rPr lang="en-US" smtClean="0"/>
              <a:pPr/>
              <a:t>4/25/2011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42822</TotalTime>
  <Words>252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Sunday morning</vt:lpstr>
      <vt:lpstr>Fill 1733</vt:lpstr>
      <vt:lpstr>Correlation losses at TCTs and vacuum</vt:lpstr>
      <vt:lpstr>Sunday evening</vt:lpstr>
      <vt:lpstr>Vacuum fill 1735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2547</cp:revision>
  <dcterms:created xsi:type="dcterms:W3CDTF">2010-07-26T05:43:59Z</dcterms:created>
  <dcterms:modified xsi:type="dcterms:W3CDTF">2011-04-25T06:11:49Z</dcterms:modified>
</cp:coreProperties>
</file>