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401" r:id="rId3"/>
    <p:sldId id="402" r:id="rId4"/>
    <p:sldId id="398" r:id="rId5"/>
    <p:sldId id="399" r:id="rId6"/>
    <p:sldId id="400" r:id="rId7"/>
    <p:sldId id="344" r:id="rId8"/>
    <p:sldId id="395" r:id="rId9"/>
    <p:sldId id="396" r:id="rId10"/>
    <p:sldId id="397" r:id="rId11"/>
    <p:sldId id="37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D0D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611" autoAdjust="0"/>
    <p:restoredTop sz="94660"/>
  </p:normalViewPr>
  <p:slideViewPr>
    <p:cSldViewPr>
      <p:cViewPr>
        <p:scale>
          <a:sx n="70" d="100"/>
          <a:sy n="70" d="100"/>
        </p:scale>
        <p:origin x="-1616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09C580-B946-409F-97D3-889292DFCAED}" type="datetimeFigureOut">
              <a:rPr lang="en-GB" smtClean="0"/>
              <a:pPr/>
              <a:t>08/04/2011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486C4-F0E5-48A5-AF2C-9D8419FFB38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314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486C4-F0E5-48A5-AF2C-9D8419FFB387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486C4-F0E5-48A5-AF2C-9D8419FFB387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486C4-F0E5-48A5-AF2C-9D8419FFB387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08/04/2011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08/04/2011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08/04/2011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08/04/2011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08/04/2011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08/04/2011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08/04/2011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08/04/2011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08/04/2011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08/04/2011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08/04/2011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08/04/2011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HTS </a:t>
            </a:r>
            <a:r>
              <a:rPr lang="en-GB" dirty="0" smtClean="0"/>
              <a:t>lead protection cross-wiring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315200" cy="14478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Friday 8 April 2011</a:t>
            </a:r>
          </a:p>
          <a:p>
            <a:r>
              <a:rPr lang="en-US" b="1" dirty="0" smtClean="0"/>
              <a:t>M. </a:t>
            </a:r>
            <a:r>
              <a:rPr lang="en-US" b="1" dirty="0" err="1" smtClean="0"/>
              <a:t>Koratzinos</a:t>
            </a:r>
            <a:r>
              <a:rPr lang="en-US" b="1" dirty="0" smtClean="0"/>
              <a:t>, B. </a:t>
            </a:r>
            <a:r>
              <a:rPr lang="en-US" b="1" dirty="0" err="1" smtClean="0"/>
              <a:t>Panev</a:t>
            </a:r>
            <a:r>
              <a:rPr lang="en-US" b="1" dirty="0" smtClean="0"/>
              <a:t>, J-P. Tock, R. </a:t>
            </a:r>
            <a:r>
              <a:rPr lang="en-US" b="1" dirty="0" err="1" smtClean="0"/>
              <a:t>Denz</a:t>
            </a:r>
            <a:r>
              <a:rPr lang="en-US" b="1" dirty="0" smtClean="0"/>
              <a:t>, K. </a:t>
            </a:r>
            <a:r>
              <a:rPr lang="en-US" b="1" dirty="0" err="1" smtClean="0"/>
              <a:t>Dahlerup</a:t>
            </a:r>
            <a:r>
              <a:rPr lang="en-US" b="1" dirty="0" smtClean="0"/>
              <a:t>-Petersen, G. </a:t>
            </a:r>
            <a:r>
              <a:rPr lang="en-US" b="1" dirty="0" err="1" smtClean="0"/>
              <a:t>Dangelo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Analysis of all main circuit U_RES and U_HTS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Looking at all U_RES and U_HTS data it appears that the </a:t>
            </a:r>
            <a:r>
              <a:rPr lang="en-US" b="1" dirty="0" smtClean="0"/>
              <a:t>only</a:t>
            </a:r>
            <a:r>
              <a:rPr lang="en-US" dirty="0" smtClean="0"/>
              <a:t> abnormal signal is DFLAS.7L5.LD4, board B</a:t>
            </a:r>
          </a:p>
          <a:p>
            <a:r>
              <a:rPr lang="en-US" dirty="0" smtClean="0"/>
              <a:t>We need to also check all IT and IPQs: unfortunately, we do not have the interleaved feature of board A / board B, so we can check only board A (the default) from old ramps and we </a:t>
            </a:r>
            <a:r>
              <a:rPr lang="en-US" b="1" dirty="0" smtClean="0"/>
              <a:t>need a dedicated ramp for board B</a:t>
            </a:r>
          </a:p>
          <a:p>
            <a:r>
              <a:rPr lang="en-US" dirty="0" smtClean="0"/>
              <a:t>This (software) approach is arguably safer than disconnecting cables in the tunnel…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98120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rgbClr val="0070C0"/>
                </a:solidFill>
              </a:rPr>
              <a:t>End</a:t>
            </a:r>
            <a:endParaRPr lang="el-GR" sz="6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Trip of RB.45 on 7/04</a:t>
            </a:r>
            <a:endParaRPr lang="en-US" dirty="0"/>
          </a:p>
        </p:txBody>
      </p:sp>
      <p:pic>
        <p:nvPicPr>
          <p:cNvPr id="4" name="Content Placeholder 3" descr="1677_trip_001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47" b="15547"/>
          <a:stretch>
            <a:fillRect/>
          </a:stretch>
        </p:blipFill>
        <p:spPr/>
      </p:pic>
      <p:sp>
        <p:nvSpPr>
          <p:cNvPr id="5" name="TextBox 4"/>
          <p:cNvSpPr txBox="1"/>
          <p:nvPr/>
        </p:nvSpPr>
        <p:spPr>
          <a:xfrm>
            <a:off x="914400" y="18288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QPS trip at 2349 A during ramping up (</a:t>
            </a:r>
            <a:r>
              <a:rPr lang="en-US" sz="2400" dirty="0" err="1" smtClean="0">
                <a:solidFill>
                  <a:srgbClr val="FF0000"/>
                </a:solidFill>
              </a:rPr>
              <a:t>precycle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556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Trip of RB.45 on 7/04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2192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Signals from CL3 CL4. CL 4 signals (board A </a:t>
            </a:r>
            <a:r>
              <a:rPr lang="en-US" sz="2400" dirty="0" err="1" smtClean="0">
                <a:solidFill>
                  <a:srgbClr val="FF0000"/>
                </a:solidFill>
              </a:rPr>
              <a:t>vs</a:t>
            </a:r>
            <a:r>
              <a:rPr lang="en-US" sz="2400" dirty="0" smtClean="0">
                <a:solidFill>
                  <a:srgbClr val="FF0000"/>
                </a:solidFill>
              </a:rPr>
              <a:t> B) are abnormal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6" name="Content Placeholder 5" descr="1677_trip_002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47" b="15547"/>
          <a:stretch>
            <a:fillRect/>
          </a:stretch>
        </p:blipFill>
        <p:spPr>
          <a:xfrm>
            <a:off x="533400" y="1752600"/>
            <a:ext cx="8229600" cy="4525963"/>
          </a:xfrm>
        </p:spPr>
      </p:pic>
    </p:spTree>
    <p:extLst>
      <p:ext uri="{BB962C8B-B14F-4D97-AF65-F5344CB8AC3E}">
        <p14:creationId xmlns:p14="http://schemas.microsoft.com/office/powerpoint/2010/main" val="1640923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pPr marL="342900" indent="-342900">
              <a:defRPr/>
            </a:pPr>
            <a:r>
              <a:rPr lang="en-US" dirty="0" smtClean="0"/>
              <a:t>Simplified schematic…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38200"/>
            <a:ext cx="8382000" cy="5562600"/>
          </a:xfrm>
        </p:spPr>
        <p:txBody>
          <a:bodyPr/>
          <a:lstStyle/>
          <a:p>
            <a:endParaRPr lang="en-US" dirty="0" smtClean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200400"/>
            <a:ext cx="4063493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Oval 9"/>
          <p:cNvSpPr/>
          <p:nvPr/>
        </p:nvSpPr>
        <p:spPr bwMode="auto">
          <a:xfrm>
            <a:off x="304800" y="4953000"/>
            <a:ext cx="838200" cy="381000"/>
          </a:xfrm>
          <a:prstGeom prst="ellipse">
            <a:avLst/>
          </a:prstGeom>
          <a:noFill/>
          <a:ln w="31750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35" tIns="45718" rIns="91435" bIns="4571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pic>
        <p:nvPicPr>
          <p:cNvPr id="12" name="Picture 11" descr="IR DFBAI.7L5 Hc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838200"/>
            <a:ext cx="3197352" cy="2398014"/>
          </a:xfrm>
          <a:prstGeom prst="rect">
            <a:avLst/>
          </a:prstGeom>
        </p:spPr>
      </p:pic>
      <p:sp>
        <p:nvSpPr>
          <p:cNvPr id="13" name="Oval 12"/>
          <p:cNvSpPr/>
          <p:nvPr/>
        </p:nvSpPr>
        <p:spPr bwMode="auto">
          <a:xfrm>
            <a:off x="1219200" y="1828800"/>
            <a:ext cx="609600" cy="762000"/>
          </a:xfrm>
          <a:prstGeom prst="ellipse">
            <a:avLst/>
          </a:prstGeom>
          <a:noFill/>
          <a:ln w="38100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35" tIns="45718" rIns="91435" bIns="4571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51468" y="685800"/>
            <a:ext cx="4363931" cy="6098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926779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pPr marL="342900" indent="-342900">
              <a:defRPr/>
            </a:pPr>
            <a:r>
              <a:rPr lang="en-US" dirty="0" smtClean="0"/>
              <a:t>What was swapped…?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762000"/>
            <a:ext cx="8382000" cy="5562600"/>
          </a:xfrm>
        </p:spPr>
        <p:txBody>
          <a:bodyPr/>
          <a:lstStyle/>
          <a:p>
            <a:r>
              <a:rPr lang="en-US" sz="2400" dirty="0" smtClean="0"/>
              <a:t>What was found swapped in RB.A45, Lead#2 on DFBAI (L5)?</a:t>
            </a:r>
          </a:p>
          <a:p>
            <a:pPr lvl="1">
              <a:buNone/>
            </a:pPr>
            <a:r>
              <a:rPr lang="en-US" sz="2400" b="1" u="sng" dirty="0" smtClean="0"/>
              <a:t>EE22</a:t>
            </a:r>
            <a:r>
              <a:rPr lang="en-US" sz="2400" dirty="0" smtClean="0"/>
              <a:t> (pin 15) and </a:t>
            </a:r>
            <a:r>
              <a:rPr lang="en-US" sz="2400" b="1" u="sng" dirty="0" smtClean="0"/>
              <a:t>EE42</a:t>
            </a:r>
            <a:r>
              <a:rPr lang="en-US" sz="2400" b="1" dirty="0" smtClean="0"/>
              <a:t> </a:t>
            </a:r>
            <a:r>
              <a:rPr lang="en-US" sz="2400" dirty="0" smtClean="0"/>
              <a:t>(pin16)</a:t>
            </a:r>
          </a:p>
          <a:p>
            <a:pPr lvl="1">
              <a:buNone/>
            </a:pPr>
            <a:r>
              <a:rPr lang="en-US" sz="1800" dirty="0" smtClean="0"/>
              <a:t>of </a:t>
            </a:r>
            <a:r>
              <a:rPr lang="en-US" sz="1800" u="sng" dirty="0" smtClean="0"/>
              <a:t>cable</a:t>
            </a:r>
            <a:r>
              <a:rPr lang="en-US" sz="1800" dirty="0" smtClean="0"/>
              <a:t> between PE and </a:t>
            </a:r>
            <a:r>
              <a:rPr lang="en-US" sz="1800" dirty="0" smtClean="0"/>
              <a:t>QPS controller</a:t>
            </a:r>
            <a:endParaRPr lang="en-US" sz="1800" dirty="0" smtClean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200400"/>
            <a:ext cx="4063493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Oval 9"/>
          <p:cNvSpPr/>
          <p:nvPr/>
        </p:nvSpPr>
        <p:spPr bwMode="auto">
          <a:xfrm>
            <a:off x="304800" y="4953000"/>
            <a:ext cx="838200" cy="381000"/>
          </a:xfrm>
          <a:prstGeom prst="ellipse">
            <a:avLst/>
          </a:prstGeom>
          <a:noFill/>
          <a:ln w="31750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35" tIns="45718" rIns="91435" bIns="4571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1752600" y="1981200"/>
            <a:ext cx="5334000" cy="533400"/>
          </a:xfrm>
          <a:prstGeom prst="straightConnector1">
            <a:avLst/>
          </a:prstGeom>
          <a:ln w="31750"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1219200"/>
            <a:ext cx="3982265" cy="5565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884294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pPr marL="342900" indent="-342900">
              <a:defRPr/>
            </a:pPr>
            <a:r>
              <a:rPr lang="en-US" dirty="0" smtClean="0"/>
              <a:t>Signal meaning…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25" y="1152525"/>
            <a:ext cx="7143750" cy="517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95819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Could </a:t>
            </a:r>
            <a:r>
              <a:rPr lang="en-US" dirty="0"/>
              <a:t>there be more U_HTS or U_RES signals with crossed wires?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 smtClean="0"/>
              <a:t>recent improvement for this year, makes the search possible by looking into TIMBER data</a:t>
            </a:r>
          </a:p>
          <a:p>
            <a:endParaRPr lang="en-US" dirty="0" smtClean="0"/>
          </a:p>
          <a:p>
            <a:r>
              <a:rPr lang="en-US" dirty="0" smtClean="0"/>
              <a:t>We can answer the question by looking at </a:t>
            </a:r>
            <a:r>
              <a:rPr lang="en-US" dirty="0" smtClean="0"/>
              <a:t>existing ramp</a:t>
            </a:r>
            <a:r>
              <a:rPr lang="en-US" dirty="0"/>
              <a:t> </a:t>
            </a:r>
            <a:r>
              <a:rPr lang="en-US" dirty="0" smtClean="0"/>
              <a:t>data</a:t>
            </a:r>
            <a:r>
              <a:rPr lang="en-US" dirty="0" smtClean="0"/>
              <a:t>.</a:t>
            </a: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1670</a:t>
            </a:r>
            <a:endParaRPr lang="en-US" dirty="0"/>
          </a:p>
        </p:txBody>
      </p:sp>
      <p:pic>
        <p:nvPicPr>
          <p:cNvPr id="6" name="Content Placeholder 5" descr="DFLAS.7L3.RB.LD4_i_meas_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2332037"/>
            <a:ext cx="7153002" cy="4525963"/>
          </a:xfrm>
        </p:spPr>
      </p:pic>
      <p:sp>
        <p:nvSpPr>
          <p:cNvPr id="7" name="TextBox 6"/>
          <p:cNvSpPr txBox="1"/>
          <p:nvPr/>
        </p:nvSpPr>
        <p:spPr>
          <a:xfrm>
            <a:off x="838200" y="1447800"/>
            <a:ext cx="1371600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Board A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819400" y="1524000"/>
            <a:ext cx="1371600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Board B</a:t>
            </a:r>
            <a:endParaRPr lang="en-US" sz="2400" dirty="0"/>
          </a:p>
        </p:txBody>
      </p:sp>
      <p:sp>
        <p:nvSpPr>
          <p:cNvPr id="9" name="Oval 8"/>
          <p:cNvSpPr/>
          <p:nvPr/>
        </p:nvSpPr>
        <p:spPr>
          <a:xfrm>
            <a:off x="381000" y="2624468"/>
            <a:ext cx="228600" cy="381000"/>
          </a:xfrm>
          <a:prstGeom prst="ellipse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endCxn id="9" idx="7"/>
          </p:cNvCxnSpPr>
          <p:nvPr/>
        </p:nvCxnSpPr>
        <p:spPr>
          <a:xfrm rot="5400000">
            <a:off x="526863" y="1987927"/>
            <a:ext cx="741596" cy="64307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564932" y="2638098"/>
            <a:ext cx="228600" cy="381000"/>
          </a:xfrm>
          <a:prstGeom prst="ellipse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64630" y="2632838"/>
            <a:ext cx="228600" cy="381000"/>
          </a:xfrm>
          <a:prstGeom prst="ellipse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57200" y="5554230"/>
            <a:ext cx="228600" cy="381000"/>
          </a:xfrm>
          <a:prstGeom prst="ellipse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840830" y="5562600"/>
            <a:ext cx="228600" cy="381000"/>
          </a:xfrm>
          <a:prstGeom prst="ellipse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73398" y="5562600"/>
            <a:ext cx="228600" cy="381000"/>
          </a:xfrm>
          <a:prstGeom prst="ellipse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>
            <a:stCxn id="8" idx="2"/>
          </p:cNvCxnSpPr>
          <p:nvPr/>
        </p:nvCxnSpPr>
        <p:spPr>
          <a:xfrm rot="5400000">
            <a:off x="421333" y="2478732"/>
            <a:ext cx="3576935" cy="25908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467600" y="2590800"/>
            <a:ext cx="1371600" cy="23083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Example of a healthy channel: both boards move in unison during a ramp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Fill 1670 – U_RES of DFLAS.7L5.LD3&amp;4</a:t>
            </a:r>
            <a:endParaRPr lang="en-US" dirty="0"/>
          </a:p>
        </p:txBody>
      </p:sp>
      <p:pic>
        <p:nvPicPr>
          <p:cNvPr id="4" name="Content Placeholder 3" descr="DFLAS.7L5.RB.LD4_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3092514"/>
            <a:ext cx="8229600" cy="3765486"/>
          </a:xfrm>
        </p:spPr>
      </p:pic>
      <p:sp>
        <p:nvSpPr>
          <p:cNvPr id="5" name="TextBox 4"/>
          <p:cNvSpPr txBox="1"/>
          <p:nvPr/>
        </p:nvSpPr>
        <p:spPr>
          <a:xfrm>
            <a:off x="4876800" y="1676400"/>
            <a:ext cx="3733800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LD3 is normal; however, LD4 board B is flat, indicating a problem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595952" y="3886200"/>
            <a:ext cx="830240" cy="228600"/>
            <a:chOff x="595952" y="3886200"/>
            <a:chExt cx="830240" cy="228600"/>
          </a:xfrm>
        </p:grpSpPr>
        <p:sp>
          <p:nvSpPr>
            <p:cNvPr id="6" name="Oval 5"/>
            <p:cNvSpPr/>
            <p:nvPr/>
          </p:nvSpPr>
          <p:spPr>
            <a:xfrm>
              <a:off x="824552" y="3886200"/>
              <a:ext cx="152400" cy="2286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595952" y="3886200"/>
              <a:ext cx="152400" cy="2286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1053152" y="3886200"/>
              <a:ext cx="152400" cy="2286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1273792" y="3886200"/>
              <a:ext cx="152400" cy="2286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491016" y="3886200"/>
            <a:ext cx="830240" cy="228600"/>
            <a:chOff x="595952" y="3886200"/>
            <a:chExt cx="830240" cy="228600"/>
          </a:xfrm>
        </p:grpSpPr>
        <p:sp>
          <p:nvSpPr>
            <p:cNvPr id="12" name="Oval 11"/>
            <p:cNvSpPr/>
            <p:nvPr/>
          </p:nvSpPr>
          <p:spPr>
            <a:xfrm>
              <a:off x="824552" y="3886200"/>
              <a:ext cx="152400" cy="2286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595952" y="3886200"/>
              <a:ext cx="152400" cy="2286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1053152" y="3886200"/>
              <a:ext cx="152400" cy="2286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1273792" y="3886200"/>
              <a:ext cx="152400" cy="2286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362200" y="3886200"/>
            <a:ext cx="830240" cy="228600"/>
            <a:chOff x="595952" y="3886200"/>
            <a:chExt cx="830240" cy="228600"/>
          </a:xfrm>
        </p:grpSpPr>
        <p:sp>
          <p:nvSpPr>
            <p:cNvPr id="17" name="Oval 16"/>
            <p:cNvSpPr/>
            <p:nvPr/>
          </p:nvSpPr>
          <p:spPr>
            <a:xfrm>
              <a:off x="824552" y="3886200"/>
              <a:ext cx="152400" cy="2286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595952" y="3886200"/>
              <a:ext cx="152400" cy="2286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1053152" y="3886200"/>
              <a:ext cx="152400" cy="2286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1273792" y="3886200"/>
              <a:ext cx="152400" cy="2286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257264" y="3886200"/>
            <a:ext cx="830240" cy="228600"/>
            <a:chOff x="595952" y="3886200"/>
            <a:chExt cx="830240" cy="228600"/>
          </a:xfrm>
        </p:grpSpPr>
        <p:sp>
          <p:nvSpPr>
            <p:cNvPr id="22" name="Oval 21"/>
            <p:cNvSpPr/>
            <p:nvPr/>
          </p:nvSpPr>
          <p:spPr>
            <a:xfrm>
              <a:off x="824552" y="3886200"/>
              <a:ext cx="152400" cy="2286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595952" y="3886200"/>
              <a:ext cx="152400" cy="2286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1053152" y="3886200"/>
              <a:ext cx="152400" cy="2286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1273792" y="3886200"/>
              <a:ext cx="152400" cy="2286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4128448" y="3886200"/>
            <a:ext cx="830240" cy="228600"/>
            <a:chOff x="595952" y="3886200"/>
            <a:chExt cx="830240" cy="228600"/>
          </a:xfrm>
        </p:grpSpPr>
        <p:sp>
          <p:nvSpPr>
            <p:cNvPr id="27" name="Oval 26"/>
            <p:cNvSpPr/>
            <p:nvPr/>
          </p:nvSpPr>
          <p:spPr>
            <a:xfrm>
              <a:off x="824552" y="3886200"/>
              <a:ext cx="152400" cy="2286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595952" y="3886200"/>
              <a:ext cx="152400" cy="2286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1053152" y="3886200"/>
              <a:ext cx="152400" cy="2286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1273792" y="3886200"/>
              <a:ext cx="152400" cy="2286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5029200" y="3886200"/>
            <a:ext cx="830240" cy="228600"/>
            <a:chOff x="595952" y="3886200"/>
            <a:chExt cx="830240" cy="228600"/>
          </a:xfrm>
        </p:grpSpPr>
        <p:sp>
          <p:nvSpPr>
            <p:cNvPr id="32" name="Oval 31"/>
            <p:cNvSpPr/>
            <p:nvPr/>
          </p:nvSpPr>
          <p:spPr>
            <a:xfrm>
              <a:off x="824552" y="3886200"/>
              <a:ext cx="152400" cy="2286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95952" y="3886200"/>
              <a:ext cx="152400" cy="2286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1053152" y="3886200"/>
              <a:ext cx="152400" cy="2286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1273792" y="3886200"/>
              <a:ext cx="152400" cy="2286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5896968" y="3886200"/>
            <a:ext cx="830240" cy="228600"/>
            <a:chOff x="595952" y="3886200"/>
            <a:chExt cx="830240" cy="228600"/>
          </a:xfrm>
        </p:grpSpPr>
        <p:sp>
          <p:nvSpPr>
            <p:cNvPr id="37" name="Oval 36"/>
            <p:cNvSpPr/>
            <p:nvPr/>
          </p:nvSpPr>
          <p:spPr>
            <a:xfrm>
              <a:off x="824552" y="3886200"/>
              <a:ext cx="152400" cy="2286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595952" y="3886200"/>
              <a:ext cx="152400" cy="2286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1053152" y="3886200"/>
              <a:ext cx="152400" cy="2286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1273792" y="3886200"/>
              <a:ext cx="152400" cy="2286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6789760" y="3886200"/>
            <a:ext cx="830240" cy="228600"/>
            <a:chOff x="595952" y="3886200"/>
            <a:chExt cx="830240" cy="228600"/>
          </a:xfrm>
        </p:grpSpPr>
        <p:sp>
          <p:nvSpPr>
            <p:cNvPr id="42" name="Oval 41"/>
            <p:cNvSpPr/>
            <p:nvPr/>
          </p:nvSpPr>
          <p:spPr>
            <a:xfrm>
              <a:off x="824552" y="3886200"/>
              <a:ext cx="152400" cy="2286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595952" y="3886200"/>
              <a:ext cx="152400" cy="2286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1053152" y="3886200"/>
              <a:ext cx="152400" cy="2286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1273792" y="3886200"/>
              <a:ext cx="152400" cy="2286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7" name="Straight Arrow Connector 46"/>
          <p:cNvCxnSpPr/>
          <p:nvPr/>
        </p:nvCxnSpPr>
        <p:spPr>
          <a:xfrm rot="10800000" flipV="1">
            <a:off x="2590800" y="2362200"/>
            <a:ext cx="3962400" cy="1524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rot="10800000" flipV="1">
            <a:off x="4724400" y="2362200"/>
            <a:ext cx="1828800" cy="1524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38" idx="0"/>
          </p:cNvCxnSpPr>
          <p:nvPr/>
        </p:nvCxnSpPr>
        <p:spPr>
          <a:xfrm rot="5400000">
            <a:off x="5501184" y="2834184"/>
            <a:ext cx="1524000" cy="58003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endCxn id="43" idx="0"/>
          </p:cNvCxnSpPr>
          <p:nvPr/>
        </p:nvCxnSpPr>
        <p:spPr>
          <a:xfrm rot="16200000" flipH="1">
            <a:off x="5947580" y="2967820"/>
            <a:ext cx="1524000" cy="31276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10675</TotalTime>
  <Words>312</Words>
  <Application>Microsoft Macintosh PowerPoint</Application>
  <PresentationFormat>On-screen Show (4:3)</PresentationFormat>
  <Paragraphs>31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HTS lead protection cross-wiring</vt:lpstr>
      <vt:lpstr>Trip of RB.45 on 7/04</vt:lpstr>
      <vt:lpstr>Trip of RB.45 on 7/04</vt:lpstr>
      <vt:lpstr>Simplified schematic…</vt:lpstr>
      <vt:lpstr>What was swapped…?</vt:lpstr>
      <vt:lpstr>Signal meaning…</vt:lpstr>
      <vt:lpstr>Could there be more U_HTS or U_RES signals with crossed wires?</vt:lpstr>
      <vt:lpstr>Fill 1670</vt:lpstr>
      <vt:lpstr>Fill 1670 – U_RES of DFLAS.7L5.LD3&amp;4</vt:lpstr>
      <vt:lpstr>Analysis of all main circuit U_RES and U_HTS</vt:lpstr>
      <vt:lpstr>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Considerations for the safe maximum energy of the LHC</dc:title>
  <dc:creator>M Koratzinos</dc:creator>
  <cp:lastModifiedBy>Andrzej Siemko</cp:lastModifiedBy>
  <cp:revision>219</cp:revision>
  <dcterms:created xsi:type="dcterms:W3CDTF">2006-08-16T00:00:00Z</dcterms:created>
  <dcterms:modified xsi:type="dcterms:W3CDTF">2011-04-08T06:13:30Z</dcterms:modified>
</cp:coreProperties>
</file>