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91" r:id="rId2"/>
    <p:sldId id="1109" r:id="rId3"/>
    <p:sldId id="1111" r:id="rId4"/>
    <p:sldId id="1110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CC0066"/>
    <a:srgbClr val="0000FF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80" y="-96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4/8/2011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4/8/2011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8/4/2011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4/8/2011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4/8/2011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7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90" y="764630"/>
            <a:ext cx="8173770" cy="2448340"/>
          </a:xfrm>
        </p:spPr>
        <p:txBody>
          <a:bodyPr/>
          <a:lstStyle/>
          <a:p>
            <a:r>
              <a:rPr lang="en-US" dirty="0" smtClean="0"/>
              <a:t>06:30 408+336 bunches (trains of 36). Beam dumped due to </a:t>
            </a:r>
            <a:r>
              <a:rPr lang="en-US" dirty="0" err="1" smtClean="0"/>
              <a:t>cryo</a:t>
            </a:r>
            <a:r>
              <a:rPr lang="en-US" dirty="0" smtClean="0"/>
              <a:t> in AR45.</a:t>
            </a:r>
          </a:p>
          <a:p>
            <a:pPr lvl="1"/>
            <a:r>
              <a:rPr lang="en-US" dirty="0" smtClean="0"/>
              <a:t>Problem on a temperature sensor.</a:t>
            </a:r>
          </a:p>
          <a:p>
            <a:r>
              <a:rPr lang="en-US" dirty="0" smtClean="0"/>
              <a:t>07:15 RB S45 trip during pre-cycle.</a:t>
            </a:r>
          </a:p>
          <a:p>
            <a:pPr lvl="1"/>
            <a:r>
              <a:rPr lang="en-US" dirty="0" smtClean="0"/>
              <a:t>Tripped around 2.3 kA</a:t>
            </a:r>
          </a:p>
          <a:p>
            <a:pPr lvl="1"/>
            <a:r>
              <a:rPr lang="en-US" dirty="0" smtClean="0"/>
              <a:t>QPS</a:t>
            </a:r>
          </a:p>
          <a:p>
            <a:r>
              <a:rPr lang="en-US" dirty="0" smtClean="0"/>
              <a:t>16:30: </a:t>
            </a:r>
            <a:r>
              <a:rPr lang="en-US" b="1" dirty="0" smtClean="0"/>
              <a:t>Decision to stop ALL powering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cryo</a:t>
            </a:r>
            <a:r>
              <a:rPr lang="en-US" dirty="0" smtClean="0"/>
              <a:t> temperature sensor problem this morning led to a quench of the HTS current lead</a:t>
            </a:r>
          </a:p>
          <a:p>
            <a:r>
              <a:rPr lang="en-US" dirty="0" smtClean="0"/>
              <a:t>Machine idle overnight</a:t>
            </a:r>
          </a:p>
          <a:p>
            <a:pPr lvl="1"/>
            <a:r>
              <a:rPr lang="en-US" dirty="0" smtClean="0"/>
              <a:t>Checks on QPS logging data</a:t>
            </a:r>
          </a:p>
          <a:p>
            <a:pPr lvl="1"/>
            <a:r>
              <a:rPr lang="en-US" dirty="0" smtClean="0"/>
              <a:t>Checks on strategy</a:t>
            </a:r>
          </a:p>
          <a:p>
            <a:pPr lvl="1"/>
            <a:r>
              <a:rPr lang="en-US" dirty="0" smtClean="0"/>
              <a:t>Get some sleep to avoid making the wrong decisions overnight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8/4/2011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QPS - What happened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sz="2000" dirty="0" smtClean="0"/>
              <a:t>QPS tripped the RB circuit in sector 45</a:t>
            </a:r>
            <a:endParaRPr lang="en-GB" sz="2000" dirty="0" smtClean="0"/>
          </a:p>
          <a:p>
            <a:r>
              <a:rPr lang="en-GB" sz="2000" i="1" dirty="0" smtClean="0">
                <a:solidFill>
                  <a:srgbClr val="FF0000"/>
                </a:solidFill>
              </a:rPr>
              <a:t>First time ever quench of HTS current lead</a:t>
            </a:r>
          </a:p>
          <a:p>
            <a:r>
              <a:rPr lang="en-US" sz="2000" dirty="0" smtClean="0"/>
              <a:t>Analysis revealed that the HTS quenched due to a lack of cooling in the DFB</a:t>
            </a:r>
          </a:p>
          <a:p>
            <a:pPr lvl="1"/>
            <a:r>
              <a:rPr lang="en-US" sz="1800" dirty="0" smtClean="0"/>
              <a:t>Faulty electronics board corrupted the temperature feedback loop, which closed the cooling valves of the current lead</a:t>
            </a:r>
          </a:p>
          <a:p>
            <a:r>
              <a:rPr lang="en-US" sz="2000" dirty="0" smtClean="0"/>
              <a:t>The second protection in place is the QPS monitoring the LTS, HTS and Cu parts of the current lead. </a:t>
            </a:r>
          </a:p>
          <a:p>
            <a:pPr lvl="1"/>
            <a:r>
              <a:rPr lang="en-US" sz="1800" dirty="0" smtClean="0"/>
              <a:t>Logging of the two HTS signals showed that only one of the two measurements was correct, the other measurement showing continuously low values for </a:t>
            </a:r>
            <a:r>
              <a:rPr lang="en-US" sz="1800" dirty="0" err="1" smtClean="0"/>
              <a:t>Ures</a:t>
            </a:r>
            <a:r>
              <a:rPr lang="en-US" sz="1800" dirty="0" smtClean="0"/>
              <a:t>, </a:t>
            </a:r>
            <a:r>
              <a:rPr lang="en-US" sz="1800" dirty="0" err="1" smtClean="0"/>
              <a:t>Uhts</a:t>
            </a:r>
            <a:r>
              <a:rPr lang="en-US" sz="1800" dirty="0" smtClean="0"/>
              <a:t> due to a wrong connection to the proximity box</a:t>
            </a:r>
          </a:p>
          <a:p>
            <a:r>
              <a:rPr lang="en-US" sz="2000" dirty="0" smtClean="0"/>
              <a:t>An identical fault on the redundant </a:t>
            </a:r>
            <a:r>
              <a:rPr lang="en-US" sz="2000" dirty="0" err="1" smtClean="0"/>
              <a:t>Ures</a:t>
            </a:r>
            <a:r>
              <a:rPr lang="fr-CH" sz="2000" dirty="0" smtClean="0"/>
              <a:t>, </a:t>
            </a:r>
            <a:r>
              <a:rPr lang="fr-CH" sz="2000" dirty="0" err="1" smtClean="0"/>
              <a:t>Uhts</a:t>
            </a:r>
            <a:r>
              <a:rPr lang="en-US" sz="2000" dirty="0" smtClean="0"/>
              <a:t> signal would have left the system unprotected and could lead to beyond repair damage to the DFB</a:t>
            </a:r>
          </a:p>
          <a:p>
            <a:pPr lvl="1"/>
            <a:r>
              <a:rPr lang="en-US" sz="1800" dirty="0" smtClean="0"/>
              <a:t>No spares</a:t>
            </a:r>
          </a:p>
          <a:p>
            <a:r>
              <a:rPr lang="en-US" sz="2200" dirty="0" smtClean="0"/>
              <a:t>Decided to stop powering magnets</a:t>
            </a:r>
          </a:p>
          <a:p>
            <a:pPr lvl="1"/>
            <a:r>
              <a:rPr lang="en-US" sz="1800" dirty="0" smtClean="0"/>
              <a:t>Be sure no similar connection error to proximity boxes exist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8/4/2011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QPS signals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8/4/2011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26605"/>
            <a:ext cx="8229600" cy="505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3923910" y="2780910"/>
            <a:ext cx="1872260" cy="1008140"/>
          </a:xfrm>
          <a:prstGeom prst="ellipse">
            <a:avLst/>
          </a:prstGeom>
          <a:noFill/>
          <a:ln w="19050" cap="sq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0" y="1628750"/>
            <a:ext cx="3672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FF00"/>
                </a:solidFill>
              </a:rPr>
              <a:t>Ures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Uhts</a:t>
            </a:r>
            <a:r>
              <a:rPr lang="en-GB" dirty="0" smtClean="0">
                <a:solidFill>
                  <a:srgbClr val="FFFF00"/>
                </a:solidFill>
              </a:rPr>
              <a:t> redundant signals, logging swaps every 30 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sure QPS is connected correctly and no other similar faults exist</a:t>
            </a:r>
          </a:p>
          <a:p>
            <a:pPr lvl="1"/>
            <a:r>
              <a:rPr lang="en-GB" dirty="0" smtClean="0"/>
              <a:t>Special power cycles</a:t>
            </a:r>
          </a:p>
          <a:p>
            <a:pPr lvl="1"/>
            <a:r>
              <a:rPr lang="en-GB" dirty="0" smtClean="0"/>
              <a:t>Check logging</a:t>
            </a:r>
          </a:p>
          <a:p>
            <a:pPr lvl="1"/>
            <a:r>
              <a:rPr lang="en-GB" dirty="0" smtClean="0"/>
              <a:t>No tunnel access if no problems found</a:t>
            </a:r>
          </a:p>
          <a:p>
            <a:r>
              <a:rPr lang="en-GB" dirty="0" smtClean="0"/>
              <a:t>Continue scrubbing</a:t>
            </a:r>
          </a:p>
          <a:p>
            <a:pPr lvl="1"/>
            <a:r>
              <a:rPr lang="en-GB" dirty="0" smtClean="0"/>
              <a:t>Up to 600 bunches</a:t>
            </a:r>
          </a:p>
          <a:p>
            <a:pPr lvl="1"/>
            <a:r>
              <a:rPr lang="en-GB" dirty="0" smtClean="0"/>
              <a:t>Trains </a:t>
            </a:r>
            <a:r>
              <a:rPr lang="en-GB" smtClean="0"/>
              <a:t>of </a:t>
            </a:r>
            <a:r>
              <a:rPr lang="en-GB" smtClean="0"/>
              <a:t>36 </a:t>
            </a:r>
            <a:r>
              <a:rPr lang="en-GB" dirty="0" smtClean="0"/>
              <a:t>bunches, followed by trains </a:t>
            </a:r>
            <a:r>
              <a:rPr lang="en-GB" smtClean="0"/>
              <a:t>of </a:t>
            </a:r>
            <a:r>
              <a:rPr lang="en-GB" smtClean="0"/>
              <a:t>72</a:t>
            </a:r>
            <a:r>
              <a:rPr lang="en-GB" smtClean="0"/>
              <a:t> </a:t>
            </a:r>
            <a:r>
              <a:rPr lang="en-GB" dirty="0" smtClean="0"/>
              <a:t>bunches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8/4/2011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43088</TotalTime>
  <Words>307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Thursday 7th April</vt:lpstr>
      <vt:lpstr>QPS - What happened</vt:lpstr>
      <vt:lpstr>QPS signals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2477</cp:revision>
  <dcterms:created xsi:type="dcterms:W3CDTF">2010-07-26T05:43:59Z</dcterms:created>
  <dcterms:modified xsi:type="dcterms:W3CDTF">2011-04-08T07:10:56Z</dcterms:modified>
</cp:coreProperties>
</file>