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335" r:id="rId2"/>
    <p:sldId id="345" r:id="rId3"/>
    <p:sldId id="346" r:id="rId4"/>
    <p:sldId id="34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9B4B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48" autoAdjust="0"/>
  </p:normalViewPr>
  <p:slideViewPr>
    <p:cSldViewPr snapToGrid="0" snapToObjects="1">
      <p:cViewPr varScale="1">
        <p:scale>
          <a:sx n="76" d="100"/>
          <a:sy n="76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10/9/2010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Access, access, access</a:t>
            </a:r>
          </a:p>
          <a:p>
            <a:pPr lvl="1"/>
            <a:r>
              <a:rPr lang="en-US" dirty="0" smtClean="0"/>
              <a:t>ALICE, CMS</a:t>
            </a:r>
          </a:p>
          <a:p>
            <a:pPr lvl="1"/>
            <a:r>
              <a:rPr lang="en-US" dirty="0" smtClean="0"/>
              <a:t>Pt 5 for vacuum piquet </a:t>
            </a:r>
            <a:r>
              <a:rPr lang="en-US" dirty="0" smtClean="0"/>
              <a:t>due to</a:t>
            </a:r>
            <a:r>
              <a:rPr lang="en-US" dirty="0" smtClean="0"/>
              <a:t> closed vacuum valves </a:t>
            </a:r>
            <a:r>
              <a:rPr lang="en-US" dirty="0" smtClean="0"/>
              <a:t>(vac. spike </a:t>
            </a:r>
            <a:r>
              <a:rPr lang="en-US" dirty="0" smtClean="0"/>
              <a:t>at 09:57 , not understood ). </a:t>
            </a:r>
            <a:r>
              <a:rPr lang="en-US" dirty="0" smtClean="0"/>
              <a:t>Vacuum rising due to problem in S56 – valves closed by CCC (again).</a:t>
            </a:r>
          </a:p>
          <a:p>
            <a:pPr lvl="1"/>
            <a:r>
              <a:rPr lang="en-US" dirty="0" smtClean="0"/>
              <a:t>RB.78 switches.</a:t>
            </a:r>
          </a:p>
          <a:p>
            <a:pPr lvl="1"/>
            <a:r>
              <a:rPr lang="en-US" dirty="0" smtClean="0"/>
              <a:t>Pt 1 to install wires for e-cloud (solenoid).</a:t>
            </a:r>
          </a:p>
          <a:p>
            <a:r>
              <a:rPr lang="en-US" dirty="0" err="1" smtClean="0"/>
              <a:t>Cryo</a:t>
            </a:r>
            <a:endParaRPr lang="en-US" dirty="0" smtClean="0"/>
          </a:p>
          <a:p>
            <a:pPr lvl="1"/>
            <a:r>
              <a:rPr lang="en-US" dirty="0" smtClean="0"/>
              <a:t>S34 stopped for de-icing (in addition to Pt6).</a:t>
            </a:r>
          </a:p>
          <a:p>
            <a:r>
              <a:rPr lang="en-US" dirty="0" smtClean="0"/>
              <a:t>Electricity</a:t>
            </a:r>
            <a:endParaRPr lang="en-US" dirty="0" smtClean="0"/>
          </a:p>
          <a:p>
            <a:pPr lvl="1"/>
            <a:r>
              <a:rPr lang="en-US" dirty="0" smtClean="0"/>
              <a:t>EDF power cut brought S12 and S23 around 15:00.</a:t>
            </a:r>
          </a:p>
          <a:p>
            <a:pPr lvl="1"/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</a:t>
            </a:r>
            <a:r>
              <a:rPr lang="en-US" dirty="0" smtClean="0"/>
              <a:t>10</a:t>
            </a:r>
            <a:r>
              <a:rPr lang="en-US" dirty="0" smtClean="0"/>
              <a:t>.10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</a:t>
            </a:r>
            <a:r>
              <a:rPr lang="en-US" dirty="0" smtClean="0"/>
              <a:t>10</a:t>
            </a:r>
            <a:r>
              <a:rPr lang="en-US" dirty="0" smtClean="0"/>
              <a:t>.10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9688" y="2114206"/>
            <a:ext cx="9104312" cy="3267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0104" y="803095"/>
            <a:ext cx="9103896" cy="5839005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Arial Unicode MS" charset="0"/>
              <a:buChar char="●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Injection losses (B. Goddard)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lang="en-US" sz="2400" kern="0" dirty="0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MSIA entrance OK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</a:t>
            </a:r>
            <a:r>
              <a:rPr lang="en-US" dirty="0" smtClean="0"/>
              <a:t>10</a:t>
            </a:r>
            <a:r>
              <a:rPr lang="en-US" dirty="0" smtClean="0"/>
              <a:t>.10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0" y="803095"/>
            <a:ext cx="9103896" cy="131111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Arial Unicode MS" charset="0"/>
              <a:buChar char="●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Injection losses (B. Goddard)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lang="en-US" sz="2400" kern="0" noProof="0" dirty="0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End of last MSIA– not OK </a:t>
            </a:r>
            <a:r>
              <a:rPr lang="en-US" sz="2400" kern="0" noProof="0" dirty="0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  <a:sym typeface="Wingdings" pitchFamily="2" charset="2"/>
              </a:rPr>
              <a:t> seems loss location is at / near end of that last MSIA. BTs would be candidates, not the positions are apparently OK – to be checked with beam.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146865"/>
            <a:ext cx="9103896" cy="326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334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Injection check – aperture &amp; losses.</a:t>
            </a:r>
            <a:endParaRPr lang="en-US" dirty="0" smtClean="0"/>
          </a:p>
          <a:p>
            <a:r>
              <a:rPr lang="en-US" dirty="0" smtClean="0"/>
              <a:t>Then hopefully physics </a:t>
            </a:r>
            <a:r>
              <a:rPr lang="en-US" dirty="0" smtClean="0"/>
              <a:t>with </a:t>
            </a:r>
            <a:r>
              <a:rPr lang="en-US" smtClean="0"/>
              <a:t>248 </a:t>
            </a:r>
            <a:r>
              <a:rPr lang="en-US" smtClean="0"/>
              <a:t>bunches.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15445</TotalTime>
  <Words>171</Words>
  <Application>Microsoft Office PowerPoint</Application>
  <PresentationFormat>On-screen Show (4:3)</PresentationFormat>
  <Paragraphs>32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Pixel</vt:lpstr>
      <vt:lpstr>Saturday 10.10</vt:lpstr>
      <vt:lpstr>Saturday 10.10</vt:lpstr>
      <vt:lpstr>Saturday 10.10</vt:lpstr>
      <vt:lpstr>Today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jwenning</cp:lastModifiedBy>
  <cp:revision>515</cp:revision>
  <dcterms:created xsi:type="dcterms:W3CDTF">2010-06-07T12:46:32Z</dcterms:created>
  <dcterms:modified xsi:type="dcterms:W3CDTF">2010-10-09T20:23:17Z</dcterms:modified>
</cp:coreProperties>
</file>