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sldIdLst>
    <p:sldId id="264" r:id="rId2"/>
    <p:sldId id="282" r:id="rId3"/>
    <p:sldId id="284" r:id="rId4"/>
    <p:sldId id="283" r:id="rId5"/>
    <p:sldId id="285" r:id="rId6"/>
    <p:sldId id="276" r:id="rId7"/>
    <p:sldId id="27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4/16/10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</a:t>
            </a:r>
            <a:r>
              <a:rPr lang="en-US" dirty="0" smtClean="0"/>
              <a:t>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42208"/>
            <a:ext cx="8915400" cy="5334000"/>
          </a:xfrm>
        </p:spPr>
        <p:txBody>
          <a:bodyPr/>
          <a:lstStyle/>
          <a:p>
            <a:r>
              <a:rPr lang="en-US" dirty="0" smtClean="0"/>
              <a:t>06: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 Physics fill from the night shift</a:t>
            </a:r>
            <a:endParaRPr lang="en-US" dirty="0" smtClean="0"/>
          </a:p>
          <a:p>
            <a:r>
              <a:rPr lang="en-US" dirty="0" smtClean="0"/>
              <a:t>15</a:t>
            </a:r>
            <a:r>
              <a:rPr lang="en-US" dirty="0" smtClean="0"/>
              <a:t>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 End stable beam </a:t>
            </a:r>
            <a:r>
              <a:rPr lang="en-US" dirty="0" smtClean="0"/>
              <a:t>mode:</a:t>
            </a:r>
          </a:p>
          <a:p>
            <a:pPr lvl="1"/>
            <a:r>
              <a:rPr lang="en-US" dirty="0" smtClean="0"/>
              <a:t>problems with incorporation of settings for the squeeze</a:t>
            </a:r>
            <a:endParaRPr lang="en-US" dirty="0" smtClean="0"/>
          </a:p>
          <a:p>
            <a:r>
              <a:rPr lang="en-US" dirty="0" smtClean="0"/>
              <a:t>16:40: </a:t>
            </a:r>
            <a:r>
              <a:rPr lang="en-US" dirty="0" smtClean="0"/>
              <a:t>Start squeeze in </a:t>
            </a:r>
            <a:r>
              <a:rPr lang="en-US" dirty="0" err="1" smtClean="0"/>
              <a:t>IR</a:t>
            </a:r>
            <a:r>
              <a:rPr lang="en-US" dirty="0" smtClean="0"/>
              <a:t> 1 &amp; IR5: 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2m reached at</a:t>
            </a:r>
            <a:r>
              <a:rPr lang="en-US" dirty="0" smtClean="0"/>
              <a:t> 17:10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30 minutes total for squeeze</a:t>
            </a:r>
            <a:endParaRPr lang="en-US" dirty="0" smtClean="0"/>
          </a:p>
          <a:p>
            <a:r>
              <a:rPr lang="en-US" dirty="0" smtClean="0"/>
              <a:t>17:30</a:t>
            </a:r>
            <a:r>
              <a:rPr lang="en-US" dirty="0" smtClean="0"/>
              <a:t>: Start squeeze in IR8: 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2m reached at 17</a:t>
            </a:r>
            <a:r>
              <a:rPr lang="en-US" dirty="0" smtClean="0"/>
              <a:t>:55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25 minutes total for squeeze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correction using ‘knobs’ for Q5 and Q6 adjustments done via settings.</a:t>
            </a:r>
          </a:p>
          <a:p>
            <a:pPr lvl="0"/>
            <a:r>
              <a:rPr lang="en-US" dirty="0" smtClean="0"/>
              <a:t>18:05: Start squeeze in IR2:</a:t>
            </a:r>
          </a:p>
          <a:p>
            <a:pPr lvl="1"/>
            <a:r>
              <a:rPr lang="en-US" dirty="0" smtClean="0"/>
              <a:t>18:30: Reached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</a:t>
            </a:r>
            <a:r>
              <a:rPr lang="en-US" dirty="0" smtClean="0"/>
              <a:t>5m but encountered large losses for Beam2 (only a couple 10E9 left). Large coupling after trip of </a:t>
            </a:r>
            <a:r>
              <a:rPr lang="en-US" dirty="0" err="1" smtClean="0"/>
              <a:t>RQS</a:t>
            </a:r>
            <a:r>
              <a:rPr lang="en-US" dirty="0" smtClean="0"/>
              <a:t> .A78B2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the horizontal tune crossed the 1/3 resonance. Caused by too high </a:t>
            </a:r>
            <a:r>
              <a:rPr lang="en-US" dirty="0" err="1" smtClean="0"/>
              <a:t>dV/dt</a:t>
            </a:r>
            <a:r>
              <a:rPr lang="en-US" dirty="0" smtClean="0"/>
              <a:t> in function settings.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</a:t>
            </a:r>
            <a:r>
              <a:rPr lang="en-US" dirty="0" smtClean="0"/>
              <a:t>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762000"/>
            <a:ext cx="8915400" cy="5880100"/>
          </a:xfrm>
        </p:spPr>
        <p:txBody>
          <a:bodyPr/>
          <a:lstStyle/>
          <a:p>
            <a:r>
              <a:rPr lang="en-US" dirty="0" smtClean="0"/>
              <a:t>19</a:t>
            </a:r>
            <a:r>
              <a:rPr lang="en-US" dirty="0" smtClean="0"/>
              <a:t>:30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measurements: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5m: not sufficient intensity for Beam2 but good measurement for Beam1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20% to 30%?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</a:t>
            </a:r>
            <a:r>
              <a:rPr lang="en-US" dirty="0" smtClean="0"/>
              <a:t> 3m</a:t>
            </a:r>
            <a:r>
              <a:rPr lang="en-US" dirty="0" smtClean="0"/>
              <a:t>:</a:t>
            </a:r>
            <a:r>
              <a:rPr lang="en-US" dirty="0" smtClean="0"/>
              <a:t> 20%-30%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-beating for Beam1. </a:t>
            </a:r>
          </a:p>
          <a:p>
            <a:pPr lvl="1"/>
            <a:r>
              <a:rPr lang="en-US" dirty="0" err="1" smtClean="0"/>
              <a:t>RQS</a:t>
            </a:r>
            <a:r>
              <a:rPr lang="en-US" dirty="0" smtClean="0"/>
              <a:t> .A78B2</a:t>
            </a:r>
            <a:r>
              <a:rPr lang="en-US" dirty="0" smtClean="0"/>
              <a:t> tripped again during squeeze to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</a:t>
            </a:r>
            <a:r>
              <a:rPr lang="en-US" dirty="0" smtClean="0"/>
              <a:t>3m.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</a:t>
            </a:r>
            <a:r>
              <a:rPr lang="en-US" dirty="0" smtClean="0"/>
              <a:t> 2m</a:t>
            </a:r>
            <a:r>
              <a:rPr lang="en-US" dirty="0" smtClean="0"/>
              <a:t>:</a:t>
            </a:r>
            <a:r>
              <a:rPr lang="en-US" dirty="0" smtClean="0"/>
              <a:t> 20</a:t>
            </a:r>
            <a:r>
              <a:rPr lang="en-US" dirty="0" smtClean="0"/>
              <a:t>%</a:t>
            </a:r>
            <a:r>
              <a:rPr lang="en-US" dirty="0" smtClean="0"/>
              <a:t>-30</a:t>
            </a:r>
            <a:r>
              <a:rPr lang="en-US" dirty="0" smtClean="0"/>
              <a:t>%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-beating for Beam1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change of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–beat during squeeze is small!</a:t>
            </a:r>
          </a:p>
          <a:p>
            <a:pPr lvl="1"/>
            <a:r>
              <a:rPr lang="en-US" dirty="0" smtClean="0"/>
              <a:t>local coupling correction</a:t>
            </a:r>
          </a:p>
          <a:p>
            <a:r>
              <a:rPr lang="en-US" dirty="0" smtClean="0"/>
              <a:t>20: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finished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</a:t>
            </a:r>
            <a:r>
              <a:rPr lang="en-US" dirty="0" smtClean="0"/>
              <a:t>measurements:</a:t>
            </a:r>
            <a:endParaRPr lang="en-US" dirty="0" smtClean="0"/>
          </a:p>
          <a:p>
            <a:r>
              <a:rPr lang="en-US" dirty="0" smtClean="0"/>
              <a:t>23:30: Preliminary studies for </a:t>
            </a:r>
            <a:r>
              <a:rPr lang="en-US" dirty="0" err="1" smtClean="0"/>
              <a:t>TCD</a:t>
            </a:r>
            <a:r>
              <a:rPr lang="en-US" dirty="0" smtClean="0"/>
              <a:t> adjustments with Beam1 only  </a:t>
            </a:r>
          </a:p>
          <a:p>
            <a:r>
              <a:rPr lang="en-US" dirty="0" smtClean="0"/>
              <a:t>01:00: </a:t>
            </a:r>
            <a:r>
              <a:rPr lang="en-US" dirty="0" smtClean="0"/>
              <a:t>Preparing new fill for the night</a:t>
            </a:r>
          </a:p>
          <a:p>
            <a:pPr lvl="1"/>
            <a:r>
              <a:rPr lang="en-US" dirty="0" smtClean="0"/>
              <a:t>invalid time problem for </a:t>
            </a:r>
            <a:r>
              <a:rPr lang="en-US" dirty="0" err="1" smtClean="0"/>
              <a:t>RQTF</a:t>
            </a:r>
            <a:r>
              <a:rPr lang="en-US" dirty="0" smtClean="0"/>
              <a:t> circuits of Beam2 (loading of settings).</a:t>
            </a:r>
            <a:endParaRPr lang="en-US" dirty="0" smtClean="0"/>
          </a:p>
          <a:p>
            <a:r>
              <a:rPr lang="en-US" dirty="0" smtClean="0"/>
              <a:t>06:00: Start </a:t>
            </a:r>
            <a:r>
              <a:rPr lang="en-US" dirty="0" err="1" smtClean="0"/>
              <a:t>l</a:t>
            </a:r>
            <a:r>
              <a:rPr lang="en-US" dirty="0" err="1" smtClean="0"/>
              <a:t>umi</a:t>
            </a:r>
            <a:r>
              <a:rPr lang="en-US" dirty="0" smtClean="0"/>
              <a:t> scans.</a:t>
            </a:r>
          </a:p>
          <a:p>
            <a:r>
              <a:rPr lang="en-US" dirty="0" smtClean="0"/>
              <a:t>06:45: Beam dumped:  </a:t>
            </a:r>
          </a:p>
          <a:p>
            <a:pPr lvl="2"/>
            <a:r>
              <a:rPr lang="en-US" dirty="0" smtClean="0"/>
              <a:t>again COD SIS?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for Beam1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</a:t>
            </a:r>
            <a:r>
              <a:rPr lang="en-US" dirty="0" smtClean="0"/>
              <a:t>= 2m in IR2 (all other </a:t>
            </a:r>
            <a:r>
              <a:rPr lang="en-US" dirty="0" err="1" smtClean="0"/>
              <a:t>IPS</a:t>
            </a:r>
            <a:r>
              <a:rPr lang="en-US" dirty="0" smtClean="0"/>
              <a:t>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=</a:t>
            </a:r>
            <a:r>
              <a:rPr lang="en-US" dirty="0" smtClean="0"/>
              <a:t> 2m):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72314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579" y="1219419"/>
            <a:ext cx="7526421" cy="542268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Coupling for Beam1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</a:t>
            </a:r>
            <a:r>
              <a:rPr lang="en-US" dirty="0" smtClean="0"/>
              <a:t>= 2m in IR2 (all other </a:t>
            </a:r>
            <a:r>
              <a:rPr lang="en-US" dirty="0" err="1" smtClean="0"/>
              <a:t>IPS</a:t>
            </a:r>
            <a:r>
              <a:rPr lang="en-US" dirty="0" smtClean="0"/>
              <a:t>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=</a:t>
            </a:r>
            <a:r>
              <a:rPr lang="en-US" dirty="0" smtClean="0"/>
              <a:t> 2m):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72312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947" y="1229049"/>
            <a:ext cx="7513053" cy="541305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Coupling correction for Beam1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</a:t>
            </a:r>
            <a:r>
              <a:rPr lang="en-US" dirty="0" smtClean="0"/>
              <a:t>= 2m in IR2 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72322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760" y="1256632"/>
            <a:ext cx="7853240" cy="538546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smtClean="0"/>
              <a:t>Coupling correction for Beam1 at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>
                <a:latin typeface="Symbol" charset="2"/>
                <a:cs typeface="Symbol" charset="2"/>
              </a:rPr>
              <a:t>*</a:t>
            </a:r>
            <a:r>
              <a:rPr lang="en-US" dirty="0" smtClean="0"/>
              <a:t> </a:t>
            </a:r>
            <a:r>
              <a:rPr lang="en-US" dirty="0" smtClean="0"/>
              <a:t>= 2m in IR8 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9" name="Picture 8" descr="201004172322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765" y="1408029"/>
            <a:ext cx="7632469" cy="523407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1448" y="732600"/>
            <a:ext cx="8915400" cy="5334000"/>
          </a:xfrm>
        </p:spPr>
        <p:txBody>
          <a:bodyPr/>
          <a:lstStyle/>
          <a:p>
            <a:r>
              <a:rPr lang="en-US" dirty="0" smtClean="0"/>
              <a:t>Losses during AC dipole measurements (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3m in IP2):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72011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36829"/>
            <a:ext cx="8276012" cy="540527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18.4</a:t>
            </a:r>
            <a:r>
              <a:rPr lang="en-US" dirty="0" smtClean="0"/>
              <a:t>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Day:</a:t>
            </a:r>
          </a:p>
          <a:p>
            <a:pPr lvl="1"/>
            <a:r>
              <a:rPr lang="en-US" dirty="0" smtClean="0"/>
              <a:t>Stable beam physics fill.</a:t>
            </a:r>
          </a:p>
          <a:p>
            <a:pPr lvl="1"/>
            <a:r>
              <a:rPr lang="en-US" dirty="0" smtClean="0"/>
              <a:t>Repeat</a:t>
            </a:r>
            <a:r>
              <a:rPr lang="en-US" dirty="0" smtClean="0"/>
              <a:t> optics squeeze.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 and correction.</a:t>
            </a:r>
            <a:endParaRPr lang="en-US" dirty="0" smtClean="0"/>
          </a:p>
          <a:p>
            <a:pPr lvl="1"/>
            <a:r>
              <a:rPr lang="en-US" dirty="0" smtClean="0"/>
              <a:t>Optics and orbit  measurements and corrections.</a:t>
            </a:r>
          </a:p>
          <a:p>
            <a:pPr lvl="1"/>
            <a:r>
              <a:rPr lang="en-US" dirty="0" smtClean="0"/>
              <a:t>IP steering.</a:t>
            </a:r>
          </a:p>
          <a:p>
            <a:pPr lvl="1"/>
            <a:r>
              <a:rPr lang="en-US" dirty="0" smtClean="0"/>
              <a:t>Adjustment of tertiary collimators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Night:</a:t>
            </a:r>
            <a:endParaRPr lang="en-US" dirty="0" smtClean="0"/>
          </a:p>
          <a:p>
            <a:pPr lvl="1"/>
            <a:r>
              <a:rPr lang="en-US" dirty="0" smtClean="0"/>
              <a:t>Physics fill for the night.</a:t>
            </a:r>
          </a:p>
          <a:p>
            <a:pPr lvl="0"/>
            <a:r>
              <a:rPr lang="en-US" dirty="0" smtClean="0"/>
              <a:t>Monday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epeat ramp and squeeze procedure.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nd of fill studies for establishing ‘stable beam’ conditions with squeezed optics.</a:t>
            </a:r>
          </a:p>
          <a:p>
            <a:pPr lvl="1"/>
            <a:r>
              <a:rPr lang="en-US" dirty="0" smtClean="0"/>
              <a:t>Damper studies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10714</TotalTime>
  <Words>504</Words>
  <Application>Microsoft Macintosh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Saturday 17.4.</vt:lpstr>
      <vt:lpstr>Saturday 17.4.</vt:lpstr>
      <vt:lpstr>Saturday 17.4.</vt:lpstr>
      <vt:lpstr>Saturday 17.4.</vt:lpstr>
      <vt:lpstr>Saturday 17.4.</vt:lpstr>
      <vt:lpstr>Saturday 17.4.</vt:lpstr>
      <vt:lpstr>Saturday 17.4.</vt:lpstr>
      <vt:lpstr>Sunday 18.4.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167</cp:revision>
  <dcterms:created xsi:type="dcterms:W3CDTF">2010-04-16T04:55:47Z</dcterms:created>
  <dcterms:modified xsi:type="dcterms:W3CDTF">2010-04-18T06:33:13Z</dcterms:modified>
</cp:coreProperties>
</file>