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4/12/10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12.4.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09:</a:t>
            </a:r>
            <a:r>
              <a:rPr lang="en-US" dirty="0" smtClean="0"/>
              <a:t>3</a:t>
            </a:r>
            <a:r>
              <a:rPr lang="en-US" dirty="0" smtClean="0"/>
              <a:t>0: Physics fill for the day</a:t>
            </a:r>
          </a:p>
          <a:p>
            <a:r>
              <a:rPr lang="en-US" dirty="0" smtClean="0"/>
              <a:t>17:30: Loss of </a:t>
            </a:r>
            <a:r>
              <a:rPr lang="en-US" dirty="0" err="1" smtClean="0"/>
              <a:t>cryo</a:t>
            </a:r>
            <a:r>
              <a:rPr lang="en-US" dirty="0" smtClean="0"/>
              <a:t> maintain 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roblem with the temperature reading of the current lead for RQTL9.67 (</a:t>
            </a:r>
            <a:r>
              <a:rPr lang="en-US" dirty="0" smtClean="0"/>
              <a:t>L7). </a:t>
            </a:r>
            <a:r>
              <a:rPr lang="en-US" dirty="0" smtClean="0"/>
              <a:t>A</a:t>
            </a:r>
            <a:r>
              <a:rPr lang="en-US" dirty="0" smtClean="0"/>
              <a:t>rtificial </a:t>
            </a:r>
            <a:r>
              <a:rPr lang="en-US" dirty="0" smtClean="0"/>
              <a:t>jump in temperature </a:t>
            </a:r>
            <a:r>
              <a:rPr lang="en-US" dirty="0" smtClean="0"/>
              <a:t>(immediately </a:t>
            </a:r>
            <a:r>
              <a:rPr lang="en-US" dirty="0" smtClean="0"/>
              <a:t>passing from 50 to 100 </a:t>
            </a:r>
            <a:r>
              <a:rPr lang="en-US" dirty="0" err="1" smtClean="0"/>
              <a:t>K</a:t>
            </a:r>
            <a:r>
              <a:rPr lang="en-US" dirty="0" smtClean="0"/>
              <a:t>), which </a:t>
            </a:r>
            <a:r>
              <a:rPr lang="en-US" dirty="0" smtClean="0"/>
              <a:t>lasted for a few seconds.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eading shows </a:t>
            </a:r>
            <a:r>
              <a:rPr lang="en-US" dirty="0" smtClean="0"/>
              <a:t>similar</a:t>
            </a:r>
            <a:r>
              <a:rPr lang="en-US" dirty="0" smtClean="0"/>
              <a:t> perturbations about every 3 hours with </a:t>
            </a:r>
            <a:r>
              <a:rPr lang="en-US" dirty="0" smtClean="0"/>
              <a:t>different amplitudes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Problem no yet understood but temporarily ‘solved’ by filtering the reading.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19:00: Request by CMS to have access in cavern for investigating water leak</a:t>
            </a:r>
          </a:p>
          <a:p>
            <a:pPr lvl="1"/>
            <a:r>
              <a:rPr lang="en-US" dirty="0" smtClean="0"/>
              <a:t>intervention lasted longer than foreseen (over one hour compared to 20min).</a:t>
            </a:r>
          </a:p>
          <a:p>
            <a:pPr lvl="1"/>
            <a:r>
              <a:rPr lang="en-US" dirty="0" smtClean="0"/>
              <a:t>ALICE also had access in shadow of CMS.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12.4.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9:00: Trip of 3 </a:t>
            </a:r>
            <a:r>
              <a:rPr lang="en-US" dirty="0" err="1" smtClean="0"/>
              <a:t>RF</a:t>
            </a:r>
            <a:r>
              <a:rPr lang="en-US" dirty="0" smtClean="0"/>
              <a:t> modules for Beam 2. OK after reset.</a:t>
            </a:r>
          </a:p>
          <a:p>
            <a:r>
              <a:rPr lang="en-US" dirty="0" smtClean="0"/>
              <a:t>20:</a:t>
            </a:r>
            <a:r>
              <a:rPr lang="en-US" dirty="0" smtClean="0"/>
              <a:t>5</a:t>
            </a:r>
            <a:r>
              <a:rPr lang="en-US" dirty="0" smtClean="0"/>
              <a:t>0: </a:t>
            </a:r>
            <a:r>
              <a:rPr lang="en-US" dirty="0" err="1" smtClean="0"/>
              <a:t>BIS</a:t>
            </a:r>
            <a:r>
              <a:rPr lang="en-US" dirty="0" smtClean="0"/>
              <a:t> problem related to </a:t>
            </a:r>
            <a:r>
              <a:rPr lang="en-US" dirty="0" err="1" smtClean="0"/>
              <a:t>RF</a:t>
            </a:r>
            <a:r>
              <a:rPr lang="en-US" dirty="0" smtClean="0"/>
              <a:t> for Beam2.</a:t>
            </a:r>
            <a:endParaRPr lang="en-US" dirty="0" smtClean="0"/>
          </a:p>
          <a:p>
            <a:pPr lvl="1"/>
            <a:r>
              <a:rPr lang="en-US" dirty="0" smtClean="0"/>
              <a:t>Latched interlock coming from a short loss of </a:t>
            </a:r>
            <a:r>
              <a:rPr lang="en-US" dirty="0" err="1" smtClean="0"/>
              <a:t>cryo</a:t>
            </a:r>
            <a:r>
              <a:rPr lang="en-US" dirty="0" smtClean="0"/>
              <a:t> OK.</a:t>
            </a:r>
            <a:endParaRPr lang="en-US" dirty="0" smtClean="0"/>
          </a:p>
          <a:p>
            <a:r>
              <a:rPr lang="en-US" dirty="0" smtClean="0"/>
              <a:t>21:</a:t>
            </a:r>
            <a:r>
              <a:rPr lang="en-US" dirty="0" smtClean="0"/>
              <a:t>4</a:t>
            </a:r>
            <a:r>
              <a:rPr lang="en-US" dirty="0" smtClean="0"/>
              <a:t>0: SIS problem related to </a:t>
            </a:r>
            <a:r>
              <a:rPr lang="en-US" dirty="0" err="1" smtClean="0"/>
              <a:t>QPS</a:t>
            </a:r>
            <a:r>
              <a:rPr lang="en-US" dirty="0" smtClean="0"/>
              <a:t> </a:t>
            </a:r>
            <a:r>
              <a:rPr lang="en-US" dirty="0" smtClean="0"/>
              <a:t>state of RQX.L8</a:t>
            </a:r>
            <a:endParaRPr lang="en-US" dirty="0" smtClean="0"/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expert confirms </a:t>
            </a:r>
            <a:r>
              <a:rPr lang="en-US" dirty="0" err="1" smtClean="0"/>
              <a:t>QPS</a:t>
            </a:r>
            <a:r>
              <a:rPr lang="en-US" dirty="0" smtClean="0"/>
              <a:t> of </a:t>
            </a:r>
            <a:r>
              <a:rPr lang="en-US" dirty="0" smtClean="0"/>
              <a:t>RQX.L8 is OK. Proceed by masking signal for injection and taking shots for beam setup with low intensities.</a:t>
            </a:r>
          </a:p>
          <a:p>
            <a:r>
              <a:rPr lang="en-US" dirty="0" smtClean="0"/>
              <a:t>22:10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XPOC</a:t>
            </a:r>
            <a:r>
              <a:rPr lang="en-US" dirty="0" smtClean="0"/>
              <a:t> problem with </a:t>
            </a:r>
            <a:r>
              <a:rPr lang="en-US" dirty="0" err="1" smtClean="0"/>
              <a:t>LBDS</a:t>
            </a:r>
            <a:r>
              <a:rPr lang="en-US" dirty="0" smtClean="0"/>
              <a:t> after dumping pilot beams</a:t>
            </a:r>
          </a:p>
          <a:p>
            <a:pPr lvl="1"/>
            <a:r>
              <a:rPr lang="en-US" dirty="0" smtClean="0"/>
              <a:t>Missing </a:t>
            </a:r>
            <a:r>
              <a:rPr lang="en-US" dirty="0" err="1" smtClean="0"/>
              <a:t>BCT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22:45: Problem related to orbit correction.</a:t>
            </a:r>
          </a:p>
          <a:p>
            <a:r>
              <a:rPr lang="en-US" dirty="0" smtClean="0"/>
              <a:t>23:20: Again </a:t>
            </a:r>
            <a:r>
              <a:rPr lang="en-US" dirty="0" err="1" smtClean="0"/>
              <a:t>XPOC</a:t>
            </a:r>
            <a:r>
              <a:rPr lang="en-US" dirty="0" smtClean="0"/>
              <a:t> </a:t>
            </a:r>
            <a:r>
              <a:rPr lang="en-US" dirty="0" smtClean="0"/>
              <a:t>problem with </a:t>
            </a:r>
            <a:r>
              <a:rPr lang="en-US" dirty="0" err="1" smtClean="0"/>
              <a:t>LBDS</a:t>
            </a:r>
            <a:r>
              <a:rPr lang="en-US" dirty="0" smtClean="0"/>
              <a:t> after dumping pilot beams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23:30: Filling in a few injections for bunch length calibration.</a:t>
            </a:r>
          </a:p>
          <a:p>
            <a:r>
              <a:rPr lang="en-US" dirty="0" smtClean="0"/>
              <a:t>00:15: Problems with loading the ramp settings.</a:t>
            </a:r>
          </a:p>
          <a:p>
            <a:pPr lvl="1"/>
            <a:r>
              <a:rPr lang="en-US" dirty="0" smtClean="0"/>
              <a:t>apparently caused by adjustments during orbit corrections via trims.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12.4.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Problem related to orbit </a:t>
            </a:r>
            <a:r>
              <a:rPr lang="en-US" dirty="0" smtClean="0"/>
              <a:t>correction:</a:t>
            </a:r>
          </a:p>
          <a:p>
            <a:pPr lvl="2"/>
            <a:r>
              <a:rPr lang="en-US" dirty="0" smtClean="0"/>
              <a:t>MCBV.12L4.B1 = 14.54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pPr lvl="2"/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MCBV.16L4.B1and MCBV.8L4.B1 = -7.5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err="1" smtClean="0">
                <a:sym typeface="Wingdings"/>
              </a:rPr>
              <a:t>rad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412233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8" y="2743200"/>
            <a:ext cx="9144000" cy="36576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12.4.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02:00: Ramp settings OK</a:t>
            </a:r>
          </a:p>
          <a:p>
            <a:r>
              <a:rPr lang="en-US" dirty="0" smtClean="0"/>
              <a:t>02:30: </a:t>
            </a:r>
            <a:r>
              <a:rPr lang="en-US" dirty="0" err="1" smtClean="0"/>
              <a:t>CPOC</a:t>
            </a:r>
            <a:r>
              <a:rPr lang="en-US" dirty="0" smtClean="0"/>
              <a:t> problem again</a:t>
            </a:r>
          </a:p>
          <a:p>
            <a:r>
              <a:rPr lang="en-US" dirty="0" smtClean="0"/>
              <a:t>03:00: Beams circulating and ready for ramp.</a:t>
            </a:r>
          </a:p>
          <a:p>
            <a:r>
              <a:rPr lang="en-US" dirty="0" smtClean="0"/>
              <a:t>04:00: </a:t>
            </a:r>
            <a:r>
              <a:rPr lang="en-US" dirty="0" smtClean="0"/>
              <a:t>R</a:t>
            </a:r>
            <a:r>
              <a:rPr lang="en-US" dirty="0" smtClean="0"/>
              <a:t>amp finished.</a:t>
            </a:r>
          </a:p>
          <a:p>
            <a:r>
              <a:rPr lang="en-US" dirty="0" smtClean="0"/>
              <a:t>05:00: Stable beams.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r>
              <a:rPr lang="en-US" dirty="0" smtClean="0"/>
              <a:t>.4.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Plan for the morning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Squeeze in IR1 &amp; IR5.</a:t>
            </a:r>
          </a:p>
          <a:p>
            <a:pPr lvl="1"/>
            <a:r>
              <a:rPr lang="en-US" dirty="0" smtClean="0"/>
              <a:t>Squeeze in IR8.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stablishment of corrected </a:t>
            </a:r>
            <a:r>
              <a:rPr lang="en-US" smtClean="0"/>
              <a:t>orbit reference followed </a:t>
            </a:r>
            <a:r>
              <a:rPr lang="en-US" dirty="0" smtClean="0"/>
              <a:t>by re-adjustment of tertiary collimators.</a:t>
            </a:r>
          </a:p>
          <a:p>
            <a:pPr lvl="1"/>
            <a:r>
              <a:rPr lang="en-US" dirty="0" smtClean="0"/>
              <a:t>Measurement of loss hierarchy.</a:t>
            </a:r>
          </a:p>
          <a:p>
            <a:pPr lvl="1"/>
            <a:r>
              <a:rPr lang="en-US" dirty="0" smtClean="0"/>
              <a:t>Simulation of asynchronous beam dump.</a:t>
            </a:r>
          </a:p>
          <a:p>
            <a:pPr lvl="0"/>
            <a:r>
              <a:rPr lang="en-US" dirty="0" smtClean="0"/>
              <a:t>Afternoon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Damper studies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Night:</a:t>
            </a:r>
            <a:endParaRPr lang="en-US" dirty="0" smtClean="0"/>
          </a:p>
          <a:p>
            <a:pPr lvl="1"/>
            <a:r>
              <a:rPr lang="en-US" dirty="0" smtClean="0"/>
              <a:t>Physics fill with squeezed optics.</a:t>
            </a:r>
            <a:endParaRPr lang="en-US" dirty="0" smtClean="0"/>
          </a:p>
          <a:p>
            <a:pPr lvl="0"/>
            <a:r>
              <a:rPr lang="en-US" dirty="0" smtClean="0"/>
              <a:t>Wednesday:</a:t>
            </a:r>
          </a:p>
          <a:p>
            <a:pPr lvl="1"/>
            <a:r>
              <a:rPr lang="en-US" dirty="0" smtClean="0"/>
              <a:t>Continuation with preparations for higher beam intensities.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423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Monday 12.4.</vt:lpstr>
      <vt:lpstr>Monday 12.4.</vt:lpstr>
      <vt:lpstr>Monday 12.4.</vt:lpstr>
      <vt:lpstr>Monday 12.4.</vt:lpstr>
      <vt:lpstr>13.4.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82</cp:revision>
  <dcterms:created xsi:type="dcterms:W3CDTF">2010-04-12T19:59:23Z</dcterms:created>
  <dcterms:modified xsi:type="dcterms:W3CDTF">2010-04-13T06:15:38Z</dcterms:modified>
</cp:coreProperties>
</file>