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844" r:id="rId2"/>
    <p:sldId id="845" r:id="rId3"/>
    <p:sldId id="846" r:id="rId4"/>
    <p:sldId id="847" r:id="rId5"/>
    <p:sldId id="849" r:id="rId6"/>
    <p:sldId id="850" r:id="rId7"/>
    <p:sldId id="851" r:id="rId8"/>
    <p:sldId id="852" r:id="rId9"/>
    <p:sldId id="853" r:id="rId10"/>
    <p:sldId id="854" r:id="rId11"/>
    <p:sldId id="848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204" y="-18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9-4-10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9-4-10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11750"/>
          </a:xfrm>
        </p:spPr>
        <p:txBody>
          <a:bodyPr/>
          <a:lstStyle/>
          <a:p>
            <a:r>
              <a:rPr lang="en-US" dirty="0" smtClean="0"/>
              <a:t>08:00 Quick reset RCBXV1.R1</a:t>
            </a:r>
          </a:p>
          <a:p>
            <a:r>
              <a:rPr lang="en-US" dirty="0" smtClean="0"/>
              <a:t>Pre-cycle</a:t>
            </a:r>
          </a:p>
          <a:p>
            <a:r>
              <a:rPr lang="en-US" dirty="0" smtClean="0"/>
              <a:t>Check of beam in transfer lines</a:t>
            </a:r>
          </a:p>
          <a:p>
            <a:r>
              <a:rPr lang="en-US" dirty="0" smtClean="0"/>
              <a:t>11:00 Start inject and dump</a:t>
            </a:r>
          </a:p>
          <a:p>
            <a:pPr lvl="1"/>
            <a:r>
              <a:rPr lang="en-US" dirty="0" smtClean="0"/>
              <a:t>BLMs in S56 giving no signal</a:t>
            </a:r>
          </a:p>
          <a:p>
            <a:pPr lvl="1"/>
            <a:r>
              <a:rPr lang="en-US" dirty="0" smtClean="0"/>
              <a:t>wrong settings in TI8</a:t>
            </a:r>
          </a:p>
          <a:p>
            <a:pPr lvl="1"/>
            <a:r>
              <a:rPr lang="en-US" dirty="0" smtClean="0"/>
              <a:t>PM from BLM 7R8</a:t>
            </a:r>
          </a:p>
          <a:p>
            <a:pPr lvl="1"/>
            <a:r>
              <a:rPr lang="en-US" dirty="0" smtClean="0"/>
              <a:t>Inject and dump – only 1 turn (10, 100 demanded)</a:t>
            </a:r>
          </a:p>
          <a:p>
            <a:pPr lvl="1"/>
            <a:r>
              <a:rPr lang="en-US" dirty="0" smtClean="0"/>
              <a:t>Circulate and dump</a:t>
            </a:r>
          </a:p>
          <a:p>
            <a:pPr lvl="1"/>
            <a:r>
              <a:rPr lang="en-US" dirty="0" smtClean="0"/>
              <a:t>Orbit correction required – L2 – Alice?</a:t>
            </a:r>
          </a:p>
          <a:p>
            <a:pPr lvl="1"/>
            <a:r>
              <a:rPr lang="en-US" dirty="0" smtClean="0"/>
              <a:t>Measure and correct tune (nominal) and chromaticity (2,2)</a:t>
            </a:r>
          </a:p>
          <a:p>
            <a:pPr lvl="1"/>
            <a:r>
              <a:rPr lang="en-US" dirty="0" smtClean="0"/>
              <a:t>injection oscillations</a:t>
            </a:r>
          </a:p>
          <a:p>
            <a:pPr lvl="1"/>
            <a:r>
              <a:rPr lang="en-US" dirty="0" smtClean="0"/>
              <a:t>beating not nominal – effect of access/limited </a:t>
            </a:r>
            <a:r>
              <a:rPr lang="en-US" dirty="0" err="1" smtClean="0"/>
              <a:t>precycle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39217"/>
            <a:ext cx="7358114" cy="55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Pre-cycle</a:t>
            </a:r>
          </a:p>
          <a:p>
            <a:r>
              <a:rPr lang="en-US" dirty="0" smtClean="0"/>
              <a:t>Re-establish circulating </a:t>
            </a:r>
            <a:r>
              <a:rPr lang="en-GB" dirty="0" smtClean="0"/>
              <a:t>beams</a:t>
            </a:r>
          </a:p>
          <a:p>
            <a:pPr lvl="1"/>
            <a:r>
              <a:rPr lang="en-US" dirty="0" smtClean="0"/>
              <a:t>new values for b3 decay and snapback in place, chromaticity to be carefully measured and corrected</a:t>
            </a:r>
          </a:p>
          <a:p>
            <a:r>
              <a:rPr lang="en-US" dirty="0" smtClean="0"/>
              <a:t>High intensity tests at 450 GeV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Test ramp (check Q’ in snapback)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Leading into squeeze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quick run through to 2 m in IP 1&amp;5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squeeze to 2 m, in IP8</a:t>
            </a:r>
          </a:p>
          <a:p>
            <a:pPr lvl="1"/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Go for stable beams overnight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00298" y="107154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GB" sz="40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142873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GB" sz="40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8" y="4214818"/>
            <a:ext cx="2919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Possibly to be on hold</a:t>
            </a:r>
            <a:endParaRPr lang="en-GB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0070"/>
            <a:ext cx="7550266" cy="571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857232"/>
            <a:ext cx="6960763" cy="522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afternoon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TDI to tight settings and re-positioned to beam</a:t>
            </a:r>
          </a:p>
          <a:p>
            <a:r>
              <a:rPr lang="en-US" dirty="0" smtClean="0"/>
              <a:t>15:34: over-injecting beam 1 &amp; 2 OK </a:t>
            </a:r>
          </a:p>
          <a:p>
            <a:r>
              <a:rPr lang="en-US" dirty="0" smtClean="0"/>
              <a:t>Long voyage of discovery</a:t>
            </a:r>
          </a:p>
          <a:p>
            <a:pPr lvl="1"/>
            <a:r>
              <a:rPr lang="en-US" dirty="0" smtClean="0"/>
              <a:t>Switching cycles in SPS between PROBE and INDIV</a:t>
            </a:r>
          </a:p>
          <a:p>
            <a:pPr lvl="1"/>
            <a:r>
              <a:rPr lang="en-US" dirty="0" smtClean="0"/>
              <a:t>Re-phasing issues in SPS on INDIV</a:t>
            </a:r>
          </a:p>
          <a:p>
            <a:pPr lvl="1"/>
            <a:r>
              <a:rPr lang="en-US" dirty="0" smtClean="0"/>
              <a:t>Transfer line trajectories different</a:t>
            </a:r>
          </a:p>
          <a:p>
            <a:pPr lvl="1"/>
            <a:r>
              <a:rPr lang="en-US" dirty="0" smtClean="0"/>
              <a:t>Frustrating times as witness pilot kicked out when higher intensity beam from SPS doesn’t come(oscillating BPF – 5.2 e9 OK for flag and over injection)</a:t>
            </a:r>
          </a:p>
          <a:p>
            <a:pPr lvl="1"/>
            <a:r>
              <a:rPr lang="en-US" dirty="0" smtClean="0"/>
              <a:t>20:30 – 2e10 injected with over-injection</a:t>
            </a:r>
          </a:p>
          <a:p>
            <a:pPr lvl="1"/>
            <a:r>
              <a:rPr lang="en-US" dirty="0" smtClean="0"/>
              <a:t>Rough adjustment of TCDIs in line to minimize down-stream losses (clear issue)</a:t>
            </a:r>
          </a:p>
          <a:p>
            <a:pPr lvl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3570" y="5643578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Brennan &amp; team…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working with INDIV only</a:t>
            </a:r>
            <a:endParaRPr lang="en-GB" dirty="0" smtClean="0"/>
          </a:p>
          <a:p>
            <a:pPr lvl="1"/>
            <a:r>
              <a:rPr lang="en-US" dirty="0" smtClean="0"/>
              <a:t>inject 8e9 and QKICKER down to 5.2 e9</a:t>
            </a:r>
          </a:p>
          <a:p>
            <a:pPr lvl="1"/>
            <a:r>
              <a:rPr lang="en-US" dirty="0" smtClean="0"/>
              <a:t>inject 6 e10</a:t>
            </a:r>
          </a:p>
          <a:p>
            <a:pPr lvl="2"/>
            <a:r>
              <a:rPr lang="en-US" dirty="0" smtClean="0"/>
              <a:t>BPM interlock in IP6 fires (x2)</a:t>
            </a:r>
          </a:p>
          <a:p>
            <a:pPr lvl="2"/>
            <a:r>
              <a:rPr lang="en-US" dirty="0" smtClean="0"/>
              <a:t>Disable interlock</a:t>
            </a:r>
          </a:p>
          <a:p>
            <a:pPr lvl="2"/>
            <a:r>
              <a:rPr lang="en-US" dirty="0" smtClean="0"/>
              <a:t>Then get caught by orbit excursion interlock</a:t>
            </a:r>
          </a:p>
          <a:p>
            <a:pPr lvl="2"/>
            <a:r>
              <a:rPr lang="en-US" dirty="0" smtClean="0"/>
              <a:t>Mask and BPM sensitivity set to low before injection of 6e10</a:t>
            </a:r>
          </a:p>
          <a:p>
            <a:r>
              <a:rPr lang="en-US" dirty="0" smtClean="0"/>
              <a:t>00:03  6e10 in</a:t>
            </a:r>
          </a:p>
          <a:p>
            <a:pPr lvl="1"/>
            <a:r>
              <a:rPr lang="en-US" dirty="0" smtClean="0"/>
              <a:t>injection losses OK</a:t>
            </a:r>
          </a:p>
          <a:p>
            <a:pPr lvl="1"/>
            <a:r>
              <a:rPr lang="en-US" dirty="0" smtClean="0"/>
              <a:t>orbit good</a:t>
            </a:r>
          </a:p>
          <a:p>
            <a:r>
              <a:rPr lang="en-US" dirty="0" smtClean="0"/>
              <a:t>00:30 8.8 e10</a:t>
            </a:r>
          </a:p>
          <a:p>
            <a:r>
              <a:rPr lang="en-US" dirty="0" smtClean="0"/>
              <a:t>00:42 11.5 e10 in but RF loses it – beam still circulating in various buckets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Scrape beam on primaries and dump what’s left </a:t>
            </a:r>
          </a:p>
          <a:p>
            <a:r>
              <a:rPr lang="en-US" dirty="0" smtClean="0"/>
              <a:t>6e10 circulating, lifetime around 600h. </a:t>
            </a:r>
            <a:br>
              <a:rPr lang="en-US" dirty="0" smtClean="0"/>
            </a:br>
            <a:r>
              <a:rPr lang="en-US" dirty="0" smtClean="0"/>
              <a:t>This beam is for Philippe to adjust the RF for higher bunch intensities. </a:t>
            </a:r>
          </a:p>
          <a:p>
            <a:r>
              <a:rPr lang="en-US" dirty="0" smtClean="0"/>
              <a:t>01:48  11e10 injected OK</a:t>
            </a:r>
          </a:p>
          <a:p>
            <a:pPr lvl="1"/>
            <a:r>
              <a:rPr lang="en-US" dirty="0" smtClean="0"/>
              <a:t>orbit tune </a:t>
            </a:r>
            <a:r>
              <a:rPr lang="en-US" dirty="0" err="1" smtClean="0"/>
              <a:t>emittances</a:t>
            </a:r>
            <a:r>
              <a:rPr lang="en-US" dirty="0" smtClean="0"/>
              <a:t> etc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6:13  STABLE BEAMS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00108"/>
            <a:ext cx="732472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85860"/>
            <a:ext cx="6136602" cy="457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around ring with 11e10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00108"/>
            <a:ext cx="7000924" cy="530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31603</TotalTime>
  <Words>363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Friday</vt:lpstr>
      <vt:lpstr>Slide 2</vt:lpstr>
      <vt:lpstr>Slide 3</vt:lpstr>
      <vt:lpstr>Friday afternoon</vt:lpstr>
      <vt:lpstr>Friday evening</vt:lpstr>
      <vt:lpstr>This morning</vt:lpstr>
      <vt:lpstr>Slide 7</vt:lpstr>
      <vt:lpstr>Slide 8</vt:lpstr>
      <vt:lpstr>Losses around ring with 11e10</vt:lpstr>
      <vt:lpstr>Slide 10</vt:lpstr>
      <vt:lpstr>Program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1619</cp:revision>
  <dcterms:created xsi:type="dcterms:W3CDTF">2010-03-14T21:25:36Z</dcterms:created>
  <dcterms:modified xsi:type="dcterms:W3CDTF">2010-04-10T15:30:45Z</dcterms:modified>
</cp:coreProperties>
</file>