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806" r:id="rId2"/>
    <p:sldId id="826" r:id="rId3"/>
    <p:sldId id="809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1008" y="-4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9-3-10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9-3-10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9-3-10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-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11750"/>
          </a:xfrm>
        </p:spPr>
        <p:txBody>
          <a:bodyPr/>
          <a:lstStyle/>
          <a:p>
            <a:r>
              <a:rPr lang="en-US" dirty="0" smtClean="0"/>
              <a:t>07</a:t>
            </a:r>
            <a:r>
              <a:rPr lang="en-US" dirty="0" smtClean="0"/>
              <a:t>:00 –</a:t>
            </a:r>
            <a:r>
              <a:rPr lang="en-US" dirty="0" smtClean="0"/>
              <a:t> Late Access</a:t>
            </a:r>
          </a:p>
          <a:p>
            <a:pPr lvl="1"/>
            <a:r>
              <a:rPr lang="en-US" sz="2400" dirty="0" smtClean="0"/>
              <a:t>Thanks</a:t>
            </a:r>
            <a:r>
              <a:rPr lang="en-US" sz="2400" dirty="0" smtClean="0"/>
              <a:t> again to </a:t>
            </a:r>
            <a:r>
              <a:rPr lang="en-US" sz="2400" dirty="0" smtClean="0"/>
              <a:t>CSA and </a:t>
            </a:r>
            <a:r>
              <a:rPr lang="en-US" sz="2400" dirty="0" smtClean="0"/>
              <a:t>RP</a:t>
            </a:r>
          </a:p>
          <a:p>
            <a:pPr lvl="1"/>
            <a:r>
              <a:rPr lang="en-US" sz="2400" dirty="0" smtClean="0"/>
              <a:t>Access system maintenance (patrol required), BI, EPC, </a:t>
            </a:r>
            <a:r>
              <a:rPr lang="en-US" sz="2400" dirty="0" err="1" smtClean="0"/>
              <a:t>cryo</a:t>
            </a:r>
            <a:endParaRPr lang="en-US" sz="2400" dirty="0" smtClean="0"/>
          </a:p>
          <a:p>
            <a:r>
              <a:rPr lang="en-US" sz="2800" dirty="0" err="1" smtClean="0"/>
              <a:t>nQPS</a:t>
            </a:r>
            <a:r>
              <a:rPr lang="en-US" sz="2800" dirty="0" smtClean="0"/>
              <a:t> </a:t>
            </a:r>
            <a:r>
              <a:rPr lang="en-US" sz="2800" dirty="0" smtClean="0"/>
              <a:t>patch in</a:t>
            </a:r>
            <a:r>
              <a:rPr lang="en-US" sz="2800" dirty="0" smtClean="0"/>
              <a:t> four </a:t>
            </a:r>
            <a:r>
              <a:rPr lang="en-US" sz="2800" dirty="0" smtClean="0"/>
              <a:t>sectors (</a:t>
            </a:r>
            <a:r>
              <a:rPr lang="en-US" sz="2800" dirty="0" smtClean="0"/>
              <a:t>S12, S23, S34, S45) </a:t>
            </a:r>
            <a:r>
              <a:rPr lang="en-US" sz="2800" dirty="0" smtClean="0"/>
              <a:t>deployment and powering tests for </a:t>
            </a:r>
            <a:r>
              <a:rPr lang="en-US" sz="2800" dirty="0" smtClean="0"/>
              <a:t>validation</a:t>
            </a:r>
            <a:endParaRPr lang="en-US" sz="2800" dirty="0" smtClean="0"/>
          </a:p>
          <a:p>
            <a:r>
              <a:rPr lang="en-US" sz="2800" dirty="0" err="1" smtClean="0"/>
              <a:t>Cryo</a:t>
            </a:r>
            <a:r>
              <a:rPr lang="en-US" sz="2800" dirty="0" smtClean="0"/>
              <a:t> </a:t>
            </a:r>
            <a:r>
              <a:rPr lang="en-US" sz="2800" dirty="0" smtClean="0"/>
              <a:t>de-icing in point </a:t>
            </a:r>
            <a:r>
              <a:rPr lang="en-US" sz="2800" dirty="0" smtClean="0"/>
              <a:t>8</a:t>
            </a:r>
          </a:p>
          <a:p>
            <a:pPr lvl="1"/>
            <a:r>
              <a:rPr lang="en-US" dirty="0" smtClean="0"/>
              <a:t>Started 04:00 Thursday</a:t>
            </a:r>
          </a:p>
          <a:p>
            <a:pPr lvl="1"/>
            <a:r>
              <a:rPr lang="en-US" dirty="0" smtClean="0"/>
              <a:t>End ~11:00 Friday</a:t>
            </a:r>
            <a:endParaRPr lang="en-US" sz="2400" dirty="0" smtClean="0"/>
          </a:p>
          <a:p>
            <a:r>
              <a:rPr lang="en-US" sz="2800" dirty="0" smtClean="0"/>
              <a:t>01:44 Machine closed </a:t>
            </a:r>
          </a:p>
          <a:p>
            <a:pPr lvl="1"/>
            <a:r>
              <a:rPr lang="en-US" dirty="0" smtClean="0"/>
              <a:t>start precycle of available sectors</a:t>
            </a:r>
          </a:p>
          <a:p>
            <a:pPr lvl="1"/>
            <a:r>
              <a:rPr lang="en-US" dirty="0" smtClean="0"/>
              <a:t>RQD</a:t>
            </a:r>
            <a:r>
              <a:rPr lang="en-US" dirty="0" smtClean="0"/>
              <a:t>/F in sector 12 were tripping during the "COMBO" cycle because the reference magnets are "slightly" mixed up.....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nQPS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the modifications: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Update of </a:t>
            </a:r>
            <a:r>
              <a:rPr lang="en-US" dirty="0" err="1" smtClean="0"/>
              <a:t>DQAMGs</a:t>
            </a:r>
            <a:r>
              <a:rPr lang="en-US" dirty="0" smtClean="0"/>
              <a:t> software for 4 sectors (12, 23, 56 and 67). This includes change of threshold to 800mV. The new parameters were</a:t>
            </a:r>
            <a:r>
              <a:rPr lang="en-US" dirty="0" smtClean="0"/>
              <a:t> verified </a:t>
            </a:r>
            <a:r>
              <a:rPr lang="en-US" dirty="0" smtClean="0"/>
              <a:t>by the QPS </a:t>
            </a:r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Behaves as expected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) Change of the delay of the extraction switches in sector 34 by 100ms (in total, 8 cards were modified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sufficient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9-3-10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47133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29772</TotalTime>
  <Words>200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Thursday - Friday</vt:lpstr>
      <vt:lpstr>nQPS </vt:lpstr>
      <vt:lpstr>Schedule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1560</cp:revision>
  <dcterms:created xsi:type="dcterms:W3CDTF">2010-03-12T07:02:25Z</dcterms:created>
  <dcterms:modified xsi:type="dcterms:W3CDTF">2010-03-12T07:21:46Z</dcterms:modified>
</cp:coreProperties>
</file>