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806" r:id="rId2"/>
    <p:sldId id="810" r:id="rId3"/>
    <p:sldId id="814" r:id="rId4"/>
    <p:sldId id="815" r:id="rId5"/>
    <p:sldId id="811" r:id="rId6"/>
    <p:sldId id="812" r:id="rId7"/>
    <p:sldId id="813" r:id="rId8"/>
    <p:sldId id="808" r:id="rId9"/>
    <p:sldId id="809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1008" y="-4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9-3-10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</a:t>
            </a:r>
            <a:r>
              <a:rPr lang="en-US" dirty="0" smtClean="0"/>
              <a:t>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117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05:10 - cryogenics - lost </a:t>
            </a:r>
            <a:r>
              <a:rPr lang="en-US" dirty="0" err="1" smtClean="0"/>
              <a:t>worldFIP</a:t>
            </a:r>
            <a:r>
              <a:rPr lang="en-US" dirty="0" smtClean="0"/>
              <a:t> communication to half of sector 34 – reset by expert – back by 07:00</a:t>
            </a:r>
          </a:p>
          <a:p>
            <a:endParaRPr lang="en-US" dirty="0" smtClean="0"/>
          </a:p>
          <a:p>
            <a:r>
              <a:rPr lang="en-US" dirty="0" smtClean="0"/>
              <a:t>07:00 – sector 45</a:t>
            </a:r>
          </a:p>
          <a:p>
            <a:pPr lvl="1"/>
            <a:r>
              <a:rPr lang="en-US" dirty="0" smtClean="0"/>
              <a:t>SD1.A45.B1 – current lead </a:t>
            </a:r>
            <a:r>
              <a:rPr lang="en-US" dirty="0" smtClean="0"/>
              <a:t>heater</a:t>
            </a:r>
          </a:p>
          <a:p>
            <a:pPr lvl="1"/>
            <a:r>
              <a:rPr lang="en-US" dirty="0" smtClean="0"/>
              <a:t>SM45 Lift in maintenance </a:t>
            </a:r>
          </a:p>
          <a:p>
            <a:pPr lvl="1"/>
            <a:r>
              <a:rPr lang="en-US" dirty="0" smtClean="0"/>
              <a:t>Problems with MAD</a:t>
            </a:r>
          </a:p>
          <a:p>
            <a:pPr lvl="1"/>
            <a:r>
              <a:rPr lang="en-US" dirty="0" smtClean="0"/>
              <a:t>Block access </a:t>
            </a:r>
            <a:r>
              <a:rPr lang="en-US" dirty="0" smtClean="0"/>
              <a:t>doors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urrent lead heater transformer changed, after </a:t>
            </a:r>
            <a:r>
              <a:rPr lang="en-US" dirty="0" err="1" smtClean="0"/>
              <a:t>disgnostics</a:t>
            </a:r>
            <a:r>
              <a:rPr lang="en-US" dirty="0" smtClean="0"/>
              <a:t>, returning to lab etc.</a:t>
            </a:r>
          </a:p>
          <a:p>
            <a:r>
              <a:rPr lang="en-US" dirty="0" smtClean="0"/>
              <a:t>13:20  LHC closed  - precycle beam by 15:55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 – collimation – loss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11750"/>
          </a:xfrm>
        </p:spPr>
        <p:txBody>
          <a:bodyPr/>
          <a:lstStyle/>
          <a:p>
            <a:r>
              <a:rPr lang="en-US" sz="1800" dirty="0" smtClean="0"/>
              <a:t>Goal </a:t>
            </a:r>
            <a:r>
              <a:rPr lang="en-US" sz="1800" dirty="0" smtClean="0"/>
              <a:t>was to validate collimation setup by generating slow losses (~2e9p/s loss) in horizontal, vertical and off-momentum phase space. Technique as last year: change </a:t>
            </a:r>
            <a:r>
              <a:rPr lang="en-US" sz="1800" dirty="0" err="1" smtClean="0"/>
              <a:t>Qx</a:t>
            </a:r>
            <a:r>
              <a:rPr lang="en-US" sz="1800" dirty="0" smtClean="0"/>
              <a:t>, </a:t>
            </a:r>
            <a:r>
              <a:rPr lang="en-US" sz="1800" dirty="0" err="1" smtClean="0"/>
              <a:t>Qy</a:t>
            </a:r>
            <a:r>
              <a:rPr lang="en-US" sz="1800" dirty="0" smtClean="0"/>
              <a:t> or RF frequency.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orbit was corrected to the reference orbit from collimation setup. Some issues addressed, resulting from changed dipole corrector complement (a corrector became unavailable)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Collimator </a:t>
            </a:r>
            <a:r>
              <a:rPr lang="en-US" sz="1800" dirty="0" smtClean="0"/>
              <a:t>positions reloaded, as found on Sunday. First step without TDI, TCLIA, TCLIB and TCDQ.</a:t>
            </a:r>
          </a:p>
          <a:p>
            <a:endParaRPr lang="en-US" sz="1800" dirty="0" smtClean="0"/>
          </a:p>
          <a:p>
            <a:r>
              <a:rPr lang="en-US" sz="1800" dirty="0" smtClean="0"/>
              <a:t>We </a:t>
            </a:r>
            <a:r>
              <a:rPr lang="en-US" sz="1800" dirty="0" smtClean="0"/>
              <a:t>took loss maps for the horizontal, vertical and off-momentum losses. Some loss maps showed incorrect hierarchy. </a:t>
            </a:r>
            <a:r>
              <a:rPr lang="en-US" sz="1800" dirty="0" smtClean="0">
                <a:solidFill>
                  <a:srgbClr val="FF0000"/>
                </a:solidFill>
              </a:rPr>
              <a:t>Found 3 collimators that were incorrectly entered (by 5.5 sigma and 2.2 sigma).</a:t>
            </a:r>
          </a:p>
          <a:p>
            <a:endParaRPr lang="en-US" sz="1800" dirty="0" smtClean="0"/>
          </a:p>
          <a:p>
            <a:r>
              <a:rPr lang="en-US" sz="1800" dirty="0" smtClean="0"/>
              <a:t>After </a:t>
            </a:r>
            <a:r>
              <a:rPr lang="en-US" sz="1800" dirty="0" smtClean="0"/>
              <a:t>correction, the loss maps in </a:t>
            </a:r>
            <a:r>
              <a:rPr lang="en-US" sz="1800" dirty="0" err="1" smtClean="0"/>
              <a:t>x</a:t>
            </a:r>
            <a:r>
              <a:rPr lang="en-US" sz="1800" dirty="0" smtClean="0"/>
              <a:t>, </a:t>
            </a:r>
            <a:r>
              <a:rPr lang="en-US" sz="1800" dirty="0" err="1" smtClean="0"/>
              <a:t>y</a:t>
            </a:r>
            <a:r>
              <a:rPr lang="en-US" sz="1800" dirty="0" smtClean="0"/>
              <a:t>, off-momentum show normal hierarchy and efficiency. Resolution for losses in cold arcs limited by beam intensity</a:t>
            </a:r>
            <a:r>
              <a:rPr lang="en-US" sz="18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/>
              <a:t>40 min of beam time used for delivering the requested beam 1 and beam </a:t>
            </a:r>
            <a:r>
              <a:rPr lang="en-US" dirty="0" smtClean="0">
                <a:solidFill>
                  <a:srgbClr val="008000"/>
                </a:solidFill>
              </a:rPr>
              <a:t>2 grazing events to CMS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Then</a:t>
            </a:r>
            <a:r>
              <a:rPr lang="en-US" dirty="0" smtClean="0"/>
              <a:t>, TDI (both beams), TCLIA (both beams), TCLIB (both beams) and TCDQ (beam2) moved to their calibrated settings.</a:t>
            </a:r>
          </a:p>
          <a:p>
            <a:endParaRPr lang="en-US" dirty="0" smtClean="0"/>
          </a:p>
          <a:p>
            <a:r>
              <a:rPr lang="en-US" dirty="0" smtClean="0"/>
              <a:t>Retook </a:t>
            </a:r>
            <a:r>
              <a:rPr lang="en-US" dirty="0" smtClean="0"/>
              <a:t>loss maps in vertical plane (both beams) and horizontal plane (beam2).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Consider </a:t>
            </a:r>
            <a:r>
              <a:rPr lang="en-US" dirty="0" smtClean="0">
                <a:solidFill>
                  <a:srgbClr val="FF0000"/>
                </a:solidFill>
              </a:rPr>
              <a:t>collimation setup valid, based on measured loss maps. Detailed analysis to follow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686800" cy="49190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21:32 Start first dry ramp - BETS</a:t>
            </a:r>
          </a:p>
          <a:p>
            <a:r>
              <a:rPr lang="en-US" dirty="0" smtClean="0"/>
              <a:t>Quench QD.A12 going to start of </a:t>
            </a:r>
            <a:r>
              <a:rPr lang="en-US" dirty="0" err="1" smtClean="0"/>
              <a:t>rampdown</a:t>
            </a:r>
            <a:r>
              <a:rPr lang="en-US" dirty="0" smtClean="0"/>
              <a:t>-precycle-combo </a:t>
            </a:r>
          </a:p>
          <a:p>
            <a:pPr lvl="1"/>
            <a:r>
              <a:rPr lang="en-US" dirty="0" smtClean="0"/>
              <a:t>known asymmetric quad</a:t>
            </a:r>
          </a:p>
          <a:p>
            <a:r>
              <a:rPr lang="en-US" dirty="0" smtClean="0"/>
              <a:t>Midnight: 2</a:t>
            </a:r>
            <a:r>
              <a:rPr lang="en-US" baseline="30000" dirty="0" smtClean="0"/>
              <a:t>nd</a:t>
            </a:r>
            <a:r>
              <a:rPr lang="en-US" dirty="0" smtClean="0"/>
              <a:t> dry ramp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After analysis of the event EC confirms that the BETS test was conclusive. BETS ready for ramp with beam to 1.18 </a:t>
            </a:r>
            <a:r>
              <a:rPr lang="en-US" dirty="0" smtClean="0">
                <a:solidFill>
                  <a:srgbClr val="FF0000"/>
                </a:solidFill>
              </a:rPr>
              <a:t>TeV</a:t>
            </a:r>
          </a:p>
          <a:p>
            <a:r>
              <a:rPr lang="en-US" dirty="0" smtClean="0"/>
              <a:t>Tripped </a:t>
            </a:r>
            <a:r>
              <a:rPr lang="en-US" dirty="0" smtClean="0"/>
              <a:t>again S12 when ramping to the START point of </a:t>
            </a:r>
            <a:r>
              <a:rPr lang="en-US" dirty="0" smtClean="0"/>
              <a:t>PRECYCLE_COMBO</a:t>
            </a:r>
          </a:p>
          <a:p>
            <a:pPr lvl="1"/>
            <a:r>
              <a:rPr lang="en-US" dirty="0" smtClean="0"/>
              <a:t>Even though settings had been adjusted </a:t>
            </a:r>
          </a:p>
          <a:p>
            <a:r>
              <a:rPr lang="en-US" dirty="0" smtClean="0"/>
              <a:t>Problems </a:t>
            </a:r>
            <a:r>
              <a:rPr lang="en-US" dirty="0" smtClean="0"/>
              <a:t>to get the RF </a:t>
            </a:r>
            <a:r>
              <a:rPr lang="en-US" dirty="0" smtClean="0"/>
              <a:t>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r>
              <a:rPr lang="en-US" dirty="0" smtClean="0"/>
              <a:t>03:04    B1 </a:t>
            </a:r>
            <a:r>
              <a:rPr lang="en-US" dirty="0" smtClean="0"/>
              <a:t>circulating</a:t>
            </a:r>
          </a:p>
          <a:p>
            <a:r>
              <a:rPr lang="en-US" dirty="0" smtClean="0"/>
              <a:t>New b2 model in place</a:t>
            </a:r>
          </a:p>
          <a:p>
            <a:r>
              <a:rPr lang="en-US" dirty="0" smtClean="0"/>
              <a:t>Tunes </a:t>
            </a:r>
            <a:r>
              <a:rPr lang="en-US" smtClean="0"/>
              <a:t>need adjusting</a:t>
            </a:r>
          </a:p>
          <a:p>
            <a:r>
              <a:rPr lang="en-US" dirty="0" smtClean="0"/>
              <a:t>Chromaticity split corrected by adjusting b3 spool pieces</a:t>
            </a:r>
          </a:p>
          <a:p>
            <a:r>
              <a:rPr lang="en-US" dirty="0" err="1" smtClean="0"/>
              <a:t>Schottky</a:t>
            </a:r>
            <a:r>
              <a:rPr lang="en-US" dirty="0" smtClean="0"/>
              <a:t> commissioning continued</a:t>
            </a:r>
          </a:p>
          <a:p>
            <a:r>
              <a:rPr lang="en-US" dirty="0" smtClean="0"/>
              <a:t>Beating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Local refinements – looking good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RF commissioning ongoing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99616" cy="495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61722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Beam2</a:t>
            </a:r>
            <a:r>
              <a:rPr lang="en-US" dirty="0" smtClean="0"/>
              <a:t> horizontal beta-beating decreased by 5% (from 25% to 20%).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152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b2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8787353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670559" cy="259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29726</TotalTime>
  <Words>529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Tuesday morning</vt:lpstr>
      <vt:lpstr>Afternoon – collimation – loss studies</vt:lpstr>
      <vt:lpstr>Collimation continued</vt:lpstr>
      <vt:lpstr>Loss map</vt:lpstr>
      <vt:lpstr>Evening</vt:lpstr>
      <vt:lpstr>Overnight</vt:lpstr>
      <vt:lpstr>Beating</vt:lpstr>
      <vt:lpstr>This week</vt:lpstr>
      <vt:lpstr>Next week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1549</cp:revision>
  <dcterms:created xsi:type="dcterms:W3CDTF">2010-03-09T22:13:56Z</dcterms:created>
  <dcterms:modified xsi:type="dcterms:W3CDTF">2010-03-10T07:14:19Z</dcterms:modified>
</cp:coreProperties>
</file>