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0" y="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63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1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22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4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8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5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5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7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2ADD-9A54-4BE0-A42D-A1662FF20571}" type="datetimeFigureOut">
              <a:rPr lang="en-GB" smtClean="0"/>
              <a:t>17/01/2013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B8C9-170F-4485-893F-DCEF7E47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9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 descr="bande-01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7663"/>
            <a:ext cx="9144000" cy="707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8916" y="6330940"/>
            <a:ext cx="843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A. Suraci			CCC - 8:30 Meeting		</a:t>
            </a:r>
            <a:r>
              <a:rPr lang="en-GB" b="1" baseline="0" dirty="0" smtClean="0">
                <a:solidFill>
                  <a:schemeClr val="bg1"/>
                </a:solidFill>
              </a:rPr>
              <a:t>          January</a:t>
            </a:r>
            <a:r>
              <a:rPr lang="en-GB" b="1" dirty="0" smtClean="0">
                <a:solidFill>
                  <a:schemeClr val="bg1"/>
                </a:solidFill>
              </a:rPr>
              <a:t> 17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baseline="0" dirty="0" smtClean="0">
                <a:solidFill>
                  <a:schemeClr val="bg1"/>
                </a:solidFill>
              </a:rPr>
              <a:t>  2013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6" b="3340"/>
          <a:stretch/>
        </p:blipFill>
        <p:spPr bwMode="auto">
          <a:xfrm>
            <a:off x="4950676" y="2624340"/>
            <a:ext cx="4172686" cy="296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7710" y="404664"/>
            <a:ext cx="9116214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Tuesday 15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:</a:t>
            </a:r>
            <a:r>
              <a:rPr lang="en-US" dirty="0" smtClean="0"/>
              <a:t>Stable Cryogenics conditions </a:t>
            </a:r>
          </a:p>
          <a:p>
            <a:endParaRPr lang="en-US" u="sng" baseline="30000" dirty="0" smtClean="0"/>
          </a:p>
          <a:p>
            <a:r>
              <a:rPr lang="en-US" dirty="0" smtClean="0"/>
              <a:t>~ 17:00: start of having erratic losses of communication between QUI-</a:t>
            </a:r>
            <a:r>
              <a:rPr lang="en-US" dirty="0" err="1" smtClean="0"/>
              <a:t>QURCx</a:t>
            </a:r>
            <a:r>
              <a:rPr lang="en-US" dirty="0" smtClean="0"/>
              <a:t>, RM,QSRB, QURA</a:t>
            </a:r>
          </a:p>
          <a:p>
            <a:r>
              <a:rPr lang="en-US" dirty="0" smtClean="0"/>
              <a:t>~ 21:00: call </a:t>
            </a:r>
            <a:r>
              <a:rPr lang="en-US" dirty="0" err="1" smtClean="0"/>
              <a:t>NetOp</a:t>
            </a:r>
            <a:r>
              <a:rPr lang="en-US" dirty="0" smtClean="0"/>
              <a:t> that sends a piquet </a:t>
            </a:r>
            <a:r>
              <a:rPr lang="en-US" dirty="0" err="1" smtClean="0"/>
              <a:t>Firstline</a:t>
            </a:r>
            <a:r>
              <a:rPr lang="en-US" dirty="0" smtClean="0"/>
              <a:t> to check the switch S2475-R-IP14</a:t>
            </a:r>
          </a:p>
          <a:p>
            <a:r>
              <a:rPr lang="en-US" dirty="0" smtClean="0"/>
              <a:t>~ 23:30: Difficulties to localized the problematic switch </a:t>
            </a:r>
          </a:p>
          <a:p>
            <a:r>
              <a:rPr lang="en-US" dirty="0"/>
              <a:t>	</a:t>
            </a:r>
            <a:r>
              <a:rPr lang="en-US" dirty="0" smtClean="0"/>
              <a:t>because not possible to make a diagnostic remotely  </a:t>
            </a:r>
          </a:p>
          <a:p>
            <a:r>
              <a:rPr lang="en-US" dirty="0" smtClean="0"/>
              <a:t>	-&gt; Decision to postpone it for next day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Cryo</a:t>
            </a:r>
            <a:r>
              <a:rPr lang="en-US" dirty="0" smtClean="0"/>
              <a:t> Maintain was OK “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u="sng" dirty="0" smtClean="0"/>
              <a:t>Wednesday 16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:</a:t>
            </a:r>
            <a:r>
              <a:rPr lang="en-US" dirty="0" smtClean="0"/>
              <a:t> communication became worse</a:t>
            </a:r>
          </a:p>
          <a:p>
            <a:endParaRPr lang="en-US" u="sng" baseline="30000" dirty="0" smtClean="0"/>
          </a:p>
          <a:p>
            <a:r>
              <a:rPr lang="en-US" dirty="0" smtClean="0"/>
              <a:t>~04:00: com. totally lost -&gt; </a:t>
            </a:r>
            <a:r>
              <a:rPr lang="en-US" dirty="0" err="1" smtClean="0"/>
              <a:t>cryo</a:t>
            </a:r>
            <a:r>
              <a:rPr lang="en-US" dirty="0" smtClean="0"/>
              <a:t> op block interlocks..</a:t>
            </a:r>
          </a:p>
          <a:p>
            <a:r>
              <a:rPr lang="en-US" dirty="0" smtClean="0"/>
              <a:t>~06:00: call </a:t>
            </a:r>
            <a:r>
              <a:rPr lang="en-US" dirty="0" err="1" smtClean="0"/>
              <a:t>NetOp</a:t>
            </a:r>
            <a:r>
              <a:rPr lang="en-US" dirty="0" smtClean="0"/>
              <a:t> for intervention</a:t>
            </a:r>
          </a:p>
          <a:p>
            <a:r>
              <a:rPr lang="en-US" dirty="0" smtClean="0"/>
              <a:t>~10:30: ready on </a:t>
            </a:r>
            <a:r>
              <a:rPr lang="en-US" dirty="0" smtClean="0"/>
              <a:t>site</a:t>
            </a:r>
            <a:endParaRPr lang="en-US" dirty="0" smtClean="0"/>
          </a:p>
          <a:p>
            <a:r>
              <a:rPr lang="en-US" dirty="0" smtClean="0"/>
              <a:t>With help of expert switch is localized</a:t>
            </a:r>
          </a:p>
          <a:p>
            <a:r>
              <a:rPr lang="en-US" dirty="0" smtClean="0"/>
              <a:t>Even with the switch changed, problem still present?</a:t>
            </a:r>
          </a:p>
          <a:p>
            <a:r>
              <a:rPr lang="en-US" dirty="0" smtClean="0"/>
              <a:t>-&gt; further investigations</a:t>
            </a:r>
          </a:p>
          <a:p>
            <a:r>
              <a:rPr lang="en-US" dirty="0" smtClean="0"/>
              <a:t>~ 12:00:  every that looks fine,</a:t>
            </a:r>
          </a:p>
          <a:p>
            <a:r>
              <a:rPr lang="en-US" dirty="0"/>
              <a:t> </a:t>
            </a:r>
            <a:r>
              <a:rPr lang="en-US" dirty="0" smtClean="0"/>
              <a:t>we decide to stop the </a:t>
            </a:r>
            <a:r>
              <a:rPr lang="en-US" dirty="0" smtClean="0"/>
              <a:t>intervention</a:t>
            </a:r>
            <a:endParaRPr lang="en-US" sz="1400" dirty="0" smtClean="0"/>
          </a:p>
          <a:p>
            <a:r>
              <a:rPr lang="en-US" dirty="0" smtClean="0"/>
              <a:t>First diagnostic from </a:t>
            </a:r>
            <a:r>
              <a:rPr lang="en-US" dirty="0" err="1" smtClean="0"/>
              <a:t>NetOP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GB" dirty="0" smtClean="0"/>
              <a:t>the </a:t>
            </a:r>
            <a:r>
              <a:rPr lang="en-GB" dirty="0"/>
              <a:t>problem could have been related to a number </a:t>
            </a:r>
            <a:r>
              <a:rPr lang="en-GB" dirty="0" smtClean="0"/>
              <a:t>of </a:t>
            </a:r>
          </a:p>
          <a:p>
            <a:r>
              <a:rPr lang="en-GB" dirty="0" smtClean="0"/>
              <a:t>VME </a:t>
            </a:r>
            <a:r>
              <a:rPr lang="en-GB" dirty="0"/>
              <a:t>access processes that </a:t>
            </a:r>
            <a:r>
              <a:rPr lang="en-GB" dirty="0" smtClean="0"/>
              <a:t>wrongly </a:t>
            </a:r>
            <a:r>
              <a:rPr lang="en-GB" dirty="0"/>
              <a:t>started with </a:t>
            </a:r>
            <a:r>
              <a:rPr lang="en-GB" dirty="0" smtClean="0"/>
              <a:t>an </a:t>
            </a:r>
            <a:r>
              <a:rPr lang="en-GB" dirty="0"/>
              <a:t>automatic </a:t>
            </a:r>
            <a:r>
              <a:rPr lang="en-GB" dirty="0" smtClean="0"/>
              <a:t>script(killed this </a:t>
            </a:r>
            <a:r>
              <a:rPr lang="en-GB" dirty="0"/>
              <a:t>morning ~</a:t>
            </a:r>
            <a:r>
              <a:rPr lang="en-GB" dirty="0" smtClean="0"/>
              <a:t>11</a:t>
            </a:r>
            <a:r>
              <a:rPr lang="en-GB" dirty="0" smtClean="0">
                <a:sym typeface="Wingdings" pitchFamily="2" charset="2"/>
              </a:rPr>
              <a:t>:00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29432" y="15007"/>
            <a:ext cx="5300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roblems encountered at P4: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episode </a:t>
            </a:r>
            <a:endParaRPr lang="en-GB" sz="2400" dirty="0"/>
          </a:p>
        </p:txBody>
      </p:sp>
      <p:sp>
        <p:nvSpPr>
          <p:cNvPr id="9" name="Oval 8"/>
          <p:cNvSpPr/>
          <p:nvPr/>
        </p:nvSpPr>
        <p:spPr>
          <a:xfrm>
            <a:off x="6804248" y="4653136"/>
            <a:ext cx="72008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 descr="bande-01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7663"/>
            <a:ext cx="9144000" cy="707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8916" y="6330940"/>
            <a:ext cx="843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A. Suraci			CCC - 8:30 Meeting		</a:t>
            </a:r>
            <a:r>
              <a:rPr lang="en-GB" b="1" baseline="0" dirty="0" smtClean="0">
                <a:solidFill>
                  <a:schemeClr val="bg1"/>
                </a:solidFill>
              </a:rPr>
              <a:t>          January</a:t>
            </a:r>
            <a:r>
              <a:rPr lang="en-GB" b="1" dirty="0" smtClean="0">
                <a:solidFill>
                  <a:schemeClr val="bg1"/>
                </a:solidFill>
              </a:rPr>
              <a:t> 17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baseline="0" dirty="0" smtClean="0">
                <a:solidFill>
                  <a:schemeClr val="bg1"/>
                </a:solidFill>
              </a:rPr>
              <a:t>  2013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1623" y="548680"/>
            <a:ext cx="78174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Wednesday 16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:</a:t>
            </a:r>
            <a:r>
              <a:rPr lang="en-US" dirty="0" smtClean="0"/>
              <a:t>In order to avoid Full stop of our </a:t>
            </a:r>
            <a:r>
              <a:rPr lang="en-US" dirty="0" err="1" smtClean="0"/>
              <a:t>Cryo</a:t>
            </a:r>
            <a:r>
              <a:rPr lang="en-US" dirty="0" smtClean="0"/>
              <a:t> plant</a:t>
            </a:r>
          </a:p>
          <a:p>
            <a:r>
              <a:rPr lang="en-US" dirty="0"/>
              <a:t>	</a:t>
            </a:r>
            <a:r>
              <a:rPr lang="en-US" dirty="0" smtClean="0"/>
              <a:t>-&gt; Many devices have been taken in manual mode, interlocks blocked</a:t>
            </a:r>
            <a:r>
              <a:rPr lang="en-US" dirty="0" smtClean="0"/>
              <a:t>,…</a:t>
            </a:r>
          </a:p>
          <a:p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Cryo</a:t>
            </a:r>
            <a:r>
              <a:rPr lang="en-US" dirty="0" smtClean="0"/>
              <a:t> Maintain conditions</a:t>
            </a:r>
            <a:r>
              <a:rPr lang="en-US" dirty="0" smtClean="0"/>
              <a:t>  recovered”</a:t>
            </a:r>
            <a:endParaRPr lang="en-US" dirty="0" smtClean="0"/>
          </a:p>
          <a:p>
            <a:endParaRPr lang="en-US" u="sng" baseline="30000" dirty="0" smtClean="0"/>
          </a:p>
          <a:p>
            <a:r>
              <a:rPr lang="en-US" dirty="0" smtClean="0"/>
              <a:t>~ 13:00: start releasing devices in Auto mode </a:t>
            </a:r>
          </a:p>
          <a:p>
            <a:r>
              <a:rPr lang="en-US" dirty="0" smtClean="0"/>
              <a:t>-&gt; during , we lost our QURCA</a:t>
            </a:r>
          </a:p>
          <a:p>
            <a:r>
              <a:rPr lang="en-US" dirty="0" smtClean="0"/>
              <a:t>(machine that allows to </a:t>
            </a:r>
            <a:r>
              <a:rPr lang="en-US" dirty="0" err="1" smtClean="0"/>
              <a:t>cooldown</a:t>
            </a:r>
            <a:r>
              <a:rPr lang="en-US" dirty="0" smtClean="0"/>
              <a:t>/maintain  S34 @ 1.9K)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9432" y="15007"/>
            <a:ext cx="5368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Problems encountered at P4: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 smtClean="0"/>
              <a:t>episode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-36512" y="2420888"/>
            <a:ext cx="391793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u="sng" dirty="0" smtClean="0"/>
          </a:p>
          <a:p>
            <a:r>
              <a:rPr lang="en-US" dirty="0" smtClean="0"/>
              <a:t>~ 13:15: fast recovery started </a:t>
            </a:r>
          </a:p>
          <a:p>
            <a:r>
              <a:rPr lang="en-US" dirty="0" smtClean="0"/>
              <a:t>Not an easy one because of </a:t>
            </a:r>
          </a:p>
          <a:p>
            <a:r>
              <a:rPr lang="en-US" dirty="0" smtClean="0"/>
              <a:t>Reconnection </a:t>
            </a:r>
            <a:r>
              <a:rPr lang="en-US" dirty="0"/>
              <a:t>at low pressure</a:t>
            </a:r>
          </a:p>
          <a:p>
            <a:r>
              <a:rPr lang="en-US" dirty="0" smtClean="0"/>
              <a:t>Hydraulic instabilities at the inlet of CC1</a:t>
            </a:r>
          </a:p>
          <a:p>
            <a:endParaRPr lang="en-US" dirty="0" smtClean="0"/>
          </a:p>
          <a:p>
            <a:r>
              <a:rPr lang="en-US" u="sng" dirty="0" smtClean="0"/>
              <a:t>Thursday 17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: </a:t>
            </a:r>
          </a:p>
          <a:p>
            <a:endParaRPr lang="en-US" sz="1100" dirty="0" smtClean="0"/>
          </a:p>
          <a:p>
            <a:r>
              <a:rPr lang="en-US" dirty="0" smtClean="0"/>
              <a:t>~ 06:00: Finally back on track 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3448" t="20722" r="7379" b="5271"/>
          <a:stretch/>
        </p:blipFill>
        <p:spPr bwMode="auto">
          <a:xfrm>
            <a:off x="3745557" y="2420888"/>
            <a:ext cx="536294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172400" y="2420888"/>
            <a:ext cx="72008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can-stock-photo_csp2285152.jpg"/>
          <p:cNvPicPr>
            <a:picLocks noChangeAspect="1"/>
          </p:cNvPicPr>
          <p:nvPr/>
        </p:nvPicPr>
        <p:blipFill>
          <a:blip r:embed="rId4" cstate="print"/>
          <a:srcRect b="10499"/>
          <a:stretch>
            <a:fillRect/>
          </a:stretch>
        </p:blipFill>
        <p:spPr>
          <a:xfrm>
            <a:off x="2844121" y="2588757"/>
            <a:ext cx="387735" cy="360040"/>
          </a:xfrm>
          <a:prstGeom prst="rect">
            <a:avLst/>
          </a:prstGeom>
        </p:spPr>
      </p:pic>
      <p:pic>
        <p:nvPicPr>
          <p:cNvPr id="12" name="Picture 11" descr="k179285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77876" y="3068960"/>
            <a:ext cx="353980" cy="35398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932040" y="4725144"/>
            <a:ext cx="72008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110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Suraci</dc:creator>
  <cp:lastModifiedBy>Antonio Suraci</cp:lastModifiedBy>
  <cp:revision>47</cp:revision>
  <dcterms:created xsi:type="dcterms:W3CDTF">2013-01-16T20:15:02Z</dcterms:created>
  <dcterms:modified xsi:type="dcterms:W3CDTF">2013-01-17T07:25:41Z</dcterms:modified>
</cp:coreProperties>
</file>