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389" r:id="rId2"/>
    <p:sldId id="1390" r:id="rId3"/>
    <p:sldId id="1392" r:id="rId4"/>
    <p:sldId id="1391" r:id="rId5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95267" autoAdjust="0"/>
  </p:normalViewPr>
  <p:slideViewPr>
    <p:cSldViewPr>
      <p:cViewPr varScale="1">
        <p:scale>
          <a:sx n="88" d="100"/>
          <a:sy n="88" d="100"/>
        </p:scale>
        <p:origin x="-1560" y="-10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12/09/2012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11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September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111750"/>
          </a:xfrm>
        </p:spPr>
        <p:txBody>
          <a:bodyPr/>
          <a:lstStyle/>
          <a:p>
            <a:r>
              <a:rPr lang="en-GB" sz="2000" dirty="0" smtClean="0"/>
              <a:t>Vacuum intervention Point 4 following leak wire scanner beam1</a:t>
            </a:r>
          </a:p>
          <a:p>
            <a:pPr lvl="1"/>
            <a:r>
              <a:rPr lang="en-GB" sz="1800" dirty="0" smtClean="0"/>
              <a:t>Bake-out of pumping group during the day</a:t>
            </a:r>
          </a:p>
          <a:p>
            <a:pPr lvl="1"/>
            <a:r>
              <a:rPr lang="en-GB" sz="1800" dirty="0" smtClean="0"/>
              <a:t>Removal of wire scanner early evening</a:t>
            </a:r>
          </a:p>
          <a:p>
            <a:pPr lvl="1"/>
            <a:r>
              <a:rPr lang="en-GB" sz="1800" dirty="0" smtClean="0"/>
              <a:t>Pumping over-night, opening of valves early morning</a:t>
            </a:r>
          </a:p>
          <a:p>
            <a:r>
              <a:rPr lang="en-GB" sz="2000" dirty="0" smtClean="0"/>
              <a:t>VIP visit IP2</a:t>
            </a:r>
          </a:p>
          <a:p>
            <a:r>
              <a:rPr lang="en-GB" sz="2000" dirty="0" smtClean="0"/>
              <a:t>Test of different beam modes and state machines for experiments</a:t>
            </a:r>
          </a:p>
          <a:p>
            <a:r>
              <a:rPr lang="en-GB" sz="2000" dirty="0" smtClean="0"/>
              <a:t>Access:</a:t>
            </a:r>
          </a:p>
          <a:p>
            <a:pPr lvl="1"/>
            <a:r>
              <a:rPr lang="en-GB" sz="1800" dirty="0" smtClean="0"/>
              <a:t>ATLAS, </a:t>
            </a:r>
            <a:r>
              <a:rPr lang="en-GB" sz="1800" dirty="0" err="1" smtClean="0"/>
              <a:t>LHCb</a:t>
            </a:r>
            <a:endParaRPr lang="en-GB" sz="1800" dirty="0" smtClean="0"/>
          </a:p>
          <a:p>
            <a:pPr lvl="1"/>
            <a:r>
              <a:rPr lang="en-US" sz="1800" dirty="0" smtClean="0"/>
              <a:t>RD1.LR5 for quench MD preparation</a:t>
            </a:r>
            <a:endParaRPr lang="en-GB" sz="1800" dirty="0" smtClean="0"/>
          </a:p>
          <a:p>
            <a:pPr lvl="1"/>
            <a:r>
              <a:rPr lang="en-GB" sz="1800" dirty="0" smtClean="0"/>
              <a:t>Removal of bake-out jackets two MKI tanks IP2</a:t>
            </a:r>
          </a:p>
          <a:p>
            <a:pPr lvl="1"/>
            <a:r>
              <a:rPr lang="en-GB" sz="1800" dirty="0" smtClean="0"/>
              <a:t>LBDS pulsing in local</a:t>
            </a:r>
          </a:p>
          <a:p>
            <a:pPr lvl="1"/>
            <a:r>
              <a:rPr lang="en-GB" sz="1800" dirty="0" smtClean="0"/>
              <a:t>BI for head-tail monitor</a:t>
            </a:r>
          </a:p>
          <a:p>
            <a:pPr lvl="1"/>
            <a:r>
              <a:rPr lang="en-GB" sz="1800" dirty="0" smtClean="0"/>
              <a:t>RF investigations of SPS re-phasing FESA class problems with (p, </a:t>
            </a:r>
            <a:r>
              <a:rPr lang="en-GB" sz="1800" dirty="0" err="1" smtClean="0"/>
              <a:t>Pb</a:t>
            </a:r>
            <a:r>
              <a:rPr lang="en-GB" sz="1800" dirty="0" smtClean="0"/>
              <a:t>)</a:t>
            </a:r>
          </a:p>
          <a:p>
            <a:pPr lvl="1"/>
            <a:r>
              <a:rPr lang="en-US" sz="1800" dirty="0" smtClean="0"/>
              <a:t>TI8 extraction tests for MKE stability tests with INDIV beam</a:t>
            </a:r>
          </a:p>
          <a:p>
            <a:r>
              <a:rPr lang="en-US" sz="2200" dirty="0" err="1" smtClean="0"/>
              <a:t>LHCb</a:t>
            </a:r>
            <a:r>
              <a:rPr lang="en-US" sz="2200" dirty="0" smtClean="0"/>
              <a:t> dipole presently fault off</a:t>
            </a:r>
            <a:endParaRPr lang="en-GB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12/09/2012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Wire Scanner – </a:t>
            </a:r>
            <a:r>
              <a:rPr lang="en-GB" smtClean="0"/>
              <a:t>Bernd Dehning &amp; BI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pPr lvl="0"/>
            <a:r>
              <a:rPr lang="en-US" sz="2000" dirty="0" smtClean="0"/>
              <a:t>the scanner is dismounted and a closing flange is mounted</a:t>
            </a:r>
          </a:p>
          <a:p>
            <a:pPr lvl="0"/>
            <a:r>
              <a:rPr lang="en-US" sz="2000" dirty="0" smtClean="0"/>
              <a:t>the wire has been recuperated for analysis </a:t>
            </a:r>
          </a:p>
          <a:p>
            <a:pPr lvl="0"/>
            <a:r>
              <a:rPr lang="en-US" sz="2000" dirty="0" smtClean="0"/>
              <a:t>the resistivity of all b1 scanners have been measured before and after the opening of the vacuum, integrity check</a:t>
            </a:r>
          </a:p>
          <a:p>
            <a:pPr lvl="0"/>
            <a:r>
              <a:rPr lang="en-US" sz="2000" dirty="0" smtClean="0"/>
              <a:t>the number of the scans of all LHC scanners see below</a:t>
            </a:r>
          </a:p>
          <a:p>
            <a:pPr lvl="0"/>
            <a:r>
              <a:rPr lang="en-US" sz="2000" dirty="0" smtClean="0"/>
              <a:t>the broken scanner has had 10000</a:t>
            </a:r>
          </a:p>
          <a:p>
            <a:pPr lvl="0"/>
            <a:r>
              <a:rPr lang="en-US" sz="2000" dirty="0" smtClean="0"/>
              <a:t>we are intending to switch all scanners tomorrow morning to the spare scanner, which are less often used</a:t>
            </a:r>
          </a:p>
          <a:p>
            <a:pPr lvl="0"/>
            <a:r>
              <a:rPr lang="en-US" sz="2000" dirty="0" smtClean="0"/>
              <a:t>the scanner mechanics is in the radioactive equipment storage to be released by RP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12/09/2012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3810" y="4149100"/>
            <a:ext cx="5472760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LHC.BWS.5L4.B2H1:NB_PTS_SCAN_IN----3768</a:t>
            </a:r>
            <a:br>
              <a:rPr lang="en-US" sz="1800" dirty="0" smtClean="0"/>
            </a:br>
            <a:r>
              <a:rPr lang="en-US" sz="1800" dirty="0" smtClean="0"/>
              <a:t>LHC.BWS.5L4.B2H2:NB_PTS_SCAN_IN----8124</a:t>
            </a:r>
            <a:br>
              <a:rPr lang="en-US" sz="1800" dirty="0" smtClean="0"/>
            </a:br>
            <a:r>
              <a:rPr lang="en-US" sz="1800" dirty="0" smtClean="0"/>
              <a:t>LHC.BWS.5L4.B2V1:NB_PTS_SCAN_IN----3541</a:t>
            </a:r>
            <a:br>
              <a:rPr lang="en-US" sz="1800" dirty="0" smtClean="0"/>
            </a:br>
            <a:r>
              <a:rPr lang="en-US" sz="1800" dirty="0" smtClean="0"/>
              <a:t>LHC.BWS.5L4.B2V2:NB_PTS_SCAN_IN----6690</a:t>
            </a:r>
            <a:br>
              <a:rPr lang="en-US" sz="1800" dirty="0" smtClean="0"/>
            </a:br>
            <a:r>
              <a:rPr lang="en-US" sz="1800" dirty="0" smtClean="0"/>
              <a:t>LHC.BWS.5R4.B1H1:NB_PTS_SCAN_IN-----781</a:t>
            </a:r>
            <a:br>
              <a:rPr lang="en-US" sz="1800" dirty="0" smtClean="0"/>
            </a:br>
            <a:r>
              <a:rPr lang="en-US" sz="1800" b="1" dirty="0" smtClean="0">
                <a:solidFill>
                  <a:srgbClr val="FF0000"/>
                </a:solidFill>
              </a:rPr>
              <a:t>LHC.BWS.5R4.B1H2:NB_PTS_SCAN_IN---10247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LHC.BWS.5R4.B1V1:NB_PTS_SCAN_IN-----651</a:t>
            </a:r>
            <a:br>
              <a:rPr lang="en-US" sz="1800" dirty="0" smtClean="0"/>
            </a:br>
            <a:r>
              <a:rPr lang="en-US" sz="1800" dirty="0" smtClean="0"/>
              <a:t>LHC.BWS.5R4.B1V2:NB_PTS_SCAN_IN----9468 </a:t>
            </a:r>
            <a:endParaRPr lang="en-GB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status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12/09/2012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361" y="764630"/>
            <a:ext cx="8838259" cy="532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836640"/>
            <a:ext cx="8713210" cy="5111750"/>
          </a:xfrm>
        </p:spPr>
        <p:txBody>
          <a:bodyPr/>
          <a:lstStyle/>
          <a:p>
            <a:r>
              <a:rPr lang="en-GB" dirty="0" smtClean="0"/>
              <a:t>Wednesday, today</a:t>
            </a:r>
          </a:p>
          <a:p>
            <a:pPr lvl="1"/>
            <a:r>
              <a:rPr lang="en-GB" dirty="0" smtClean="0"/>
              <a:t>08:30 Vac back in to Point 4 for final checks and equipment removal. Expect to be back in business towards the end of the morning</a:t>
            </a:r>
          </a:p>
          <a:p>
            <a:pPr lvl="1"/>
            <a:r>
              <a:rPr lang="en-GB" dirty="0" smtClean="0"/>
              <a:t>When vac is out, RF tests with higher HV on the klystrons for about 1 h (parallel to pre-cycle)</a:t>
            </a:r>
          </a:p>
          <a:p>
            <a:pPr lvl="1"/>
            <a:r>
              <a:rPr lang="en-GB" dirty="0" err="1" smtClean="0"/>
              <a:t>pPb</a:t>
            </a:r>
            <a:r>
              <a:rPr lang="en-GB" dirty="0" smtClean="0"/>
              <a:t> pilot run – 13 bunches each beam (max 24 h)</a:t>
            </a:r>
          </a:p>
          <a:p>
            <a:r>
              <a:rPr lang="en-GB" dirty="0" smtClean="0"/>
              <a:t>Thursday</a:t>
            </a:r>
          </a:p>
          <a:p>
            <a:pPr lvl="1"/>
            <a:r>
              <a:rPr lang="en-GB" dirty="0" smtClean="0"/>
              <a:t>1000 m beta*, few bunches (max 24 h)</a:t>
            </a:r>
          </a:p>
          <a:p>
            <a:r>
              <a:rPr lang="en-GB" dirty="0" smtClean="0"/>
              <a:t>Friday </a:t>
            </a:r>
          </a:p>
          <a:p>
            <a:pPr lvl="1"/>
            <a:r>
              <a:rPr lang="en-GB" dirty="0" smtClean="0"/>
              <a:t>AM: </a:t>
            </a:r>
            <a:r>
              <a:rPr lang="en-GB" dirty="0" err="1" smtClean="0"/>
              <a:t>pPb</a:t>
            </a:r>
            <a:r>
              <a:rPr lang="en-GB" dirty="0" smtClean="0"/>
              <a:t> MD with 318 p+ bunches w. 4 </a:t>
            </a:r>
            <a:r>
              <a:rPr lang="en-GB" dirty="0" err="1" smtClean="0"/>
              <a:t>Pb</a:t>
            </a:r>
            <a:r>
              <a:rPr lang="en-GB" dirty="0" smtClean="0"/>
              <a:t> bunches (1 shift)</a:t>
            </a:r>
          </a:p>
          <a:p>
            <a:pPr lvl="1"/>
            <a:r>
              <a:rPr lang="en-GB" dirty="0" smtClean="0"/>
              <a:t>Test ramp, reversed </a:t>
            </a:r>
            <a:r>
              <a:rPr lang="en-GB" dirty="0" err="1" smtClean="0"/>
              <a:t>LHCb</a:t>
            </a:r>
            <a:r>
              <a:rPr lang="en-GB" dirty="0" smtClean="0"/>
              <a:t> polarity and split collision beam process</a:t>
            </a:r>
          </a:p>
          <a:p>
            <a:pPr lvl="2"/>
            <a:r>
              <a:rPr lang="en-GB" dirty="0" smtClean="0"/>
              <a:t>SPS switched over to Q20 optics</a:t>
            </a:r>
          </a:p>
          <a:p>
            <a:pPr lvl="1"/>
            <a:r>
              <a:rPr lang="en-GB" dirty="0" smtClean="0"/>
              <a:t>Physics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12/09/2012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56711</TotalTime>
  <Words>332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Tuesday 11th September</vt:lpstr>
      <vt:lpstr>Wire Scanner – Bernd Dehning &amp; BI team</vt:lpstr>
      <vt:lpstr>Vacuum status</vt:lpstr>
      <vt:lpstr>The 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3174</cp:revision>
  <dcterms:created xsi:type="dcterms:W3CDTF">2010-07-26T05:43:59Z</dcterms:created>
  <dcterms:modified xsi:type="dcterms:W3CDTF">2012-09-12T19:44:52Z</dcterms:modified>
</cp:coreProperties>
</file>