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44" r:id="rId2"/>
    <p:sldId id="1157" r:id="rId3"/>
    <p:sldId id="1160" r:id="rId4"/>
    <p:sldId id="1158" r:id="rId5"/>
    <p:sldId id="1159" r:id="rId6"/>
    <p:sldId id="1163" r:id="rId7"/>
    <p:sldId id="1161" r:id="rId8"/>
    <p:sldId id="1162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FF99"/>
    <a:srgbClr val="0000FF"/>
    <a:srgbClr val="CC0066"/>
    <a:srgbClr val="008000"/>
    <a:srgbClr val="FFCC99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5/1/2012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532874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08:30: Fill with 2 nom. bunches/beam to collisions.</a:t>
            </a:r>
            <a:endParaRPr lang="en-US" dirty="0" smtClean="0"/>
          </a:p>
          <a:p>
            <a:pPr lvl="1"/>
            <a:r>
              <a:rPr lang="en-US" dirty="0" smtClean="0"/>
              <a:t>LHC polarity – (PC).</a:t>
            </a:r>
          </a:p>
          <a:p>
            <a:pPr lvl="1"/>
            <a:r>
              <a:rPr lang="en-US" dirty="0" smtClean="0"/>
              <a:t>Vertical </a:t>
            </a:r>
            <a:r>
              <a:rPr lang="en-US" dirty="0" err="1" smtClean="0"/>
              <a:t>lumi</a:t>
            </a:r>
            <a:r>
              <a:rPr lang="en-US" dirty="0" smtClean="0"/>
              <a:t> scan correction consistent with polarity +.</a:t>
            </a:r>
          </a:p>
          <a:p>
            <a:pPr lvl="1"/>
            <a:r>
              <a:rPr lang="en-US" dirty="0" smtClean="0"/>
              <a:t>Horizontal </a:t>
            </a:r>
            <a:r>
              <a:rPr lang="en-US" dirty="0" err="1" smtClean="0"/>
              <a:t>lumi</a:t>
            </a:r>
            <a:r>
              <a:rPr lang="en-US" dirty="0" smtClean="0"/>
              <a:t> scan corrections differ by 60 um/beam ~ 1 sigma.</a:t>
            </a:r>
          </a:p>
          <a:p>
            <a:pPr lvl="1"/>
            <a:r>
              <a:rPr lang="en-US" dirty="0" smtClean="0"/>
              <a:t>Functions for collision BP updated with the new settings. </a:t>
            </a:r>
          </a:p>
          <a:p>
            <a:r>
              <a:rPr lang="en-US" dirty="0" smtClean="0"/>
              <a:t>10:00 TCT alignment check in IR8.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separated to initial state for leveling.</a:t>
            </a:r>
          </a:p>
          <a:p>
            <a:pPr lvl="1"/>
            <a:r>
              <a:rPr lang="en-US" dirty="0" smtClean="0"/>
              <a:t>TCT settings consistent with </a:t>
            </a:r>
            <a:r>
              <a:rPr lang="en-US" dirty="0" err="1" smtClean="0"/>
              <a:t>pol</a:t>
            </a:r>
            <a:r>
              <a:rPr lang="en-US" dirty="0" smtClean="0"/>
              <a:t>+ settings within 0.5 sigma. </a:t>
            </a:r>
          </a:p>
          <a:p>
            <a:r>
              <a:rPr lang="en-US" dirty="0" smtClean="0"/>
              <a:t>11:00 Loss map with standard collimator settings (the ones established for </a:t>
            </a:r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err="1" smtClean="0"/>
              <a:t>pol</a:t>
            </a:r>
            <a:r>
              <a:rPr lang="en-US" dirty="0" smtClean="0"/>
              <a:t>+).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and off-momentum (+500 Hz), all OK.</a:t>
            </a:r>
          </a:p>
          <a:p>
            <a:pPr lvl="1"/>
            <a:r>
              <a:rPr lang="en-US" dirty="0" smtClean="0"/>
              <a:t>Losses for V plane B2 down a factor 20 in IR2 – as expected with corrected TCTV position.</a:t>
            </a:r>
          </a:p>
          <a:p>
            <a:pPr lvl="1"/>
            <a:r>
              <a:rPr lang="en-US" dirty="0" smtClean="0"/>
              <a:t>B1V loss map OK but weak (too little beam) </a:t>
            </a:r>
            <a:r>
              <a:rPr lang="en-US" dirty="0" smtClean="0">
                <a:sym typeface="Wingdings" pitchFamily="2" charset="2"/>
              </a:rPr>
              <a:t> to be repeated.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Morning/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dirty="0" smtClean="0"/>
              <a:t>12:00 In the ‘shadow’ of the ramp-down exchange of a weak BLM card – generated fake dumps correlated to temperature. Introduced a delay of 4 hours…</a:t>
            </a:r>
          </a:p>
          <a:p>
            <a:pPr lvl="1"/>
            <a:r>
              <a:rPr lang="en-US" dirty="0" smtClean="0"/>
              <a:t>Problem with a BI BLM application for HW parameters due to a special crate configuration.</a:t>
            </a:r>
          </a:p>
          <a:p>
            <a:r>
              <a:rPr lang="en-US" dirty="0" smtClean="0"/>
              <a:t>17:00 Start of TDI check – nominal position 6.8 sigma</a:t>
            </a:r>
          </a:p>
          <a:p>
            <a:pPr lvl="1"/>
            <a:r>
              <a:rPr lang="en-US" dirty="0" smtClean="0"/>
              <a:t>Jaw alignment with ADT blowup, TCP defines reference.</a:t>
            </a:r>
          </a:p>
          <a:p>
            <a:pPr lvl="1"/>
            <a:r>
              <a:rPr lang="en-US" dirty="0" smtClean="0"/>
              <a:t>TDI.B1 upper/lower : 6.4/6.5 sigma</a:t>
            </a:r>
          </a:p>
          <a:p>
            <a:pPr lvl="1"/>
            <a:r>
              <a:rPr lang="en-US" dirty="0" smtClean="0"/>
              <a:t>TDI.B2 upper/lower : 6.5/6.6 sigma</a:t>
            </a:r>
          </a:p>
          <a:p>
            <a:pPr lvl="1"/>
            <a:r>
              <a:rPr lang="en-US" dirty="0" smtClean="0"/>
              <a:t>Both TDIs are slightly further in, but within tolerance.</a:t>
            </a:r>
          </a:p>
          <a:p>
            <a:pPr lvl="1"/>
            <a:r>
              <a:rPr lang="en-US" dirty="0" smtClean="0"/>
              <a:t>Checked protection of TDI for oscillations in phase with TDI – ok.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versus TDI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560" y="1052670"/>
            <a:ext cx="6419639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36120" y="27089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TDI losses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880" y="4581160"/>
            <a:ext cx="1492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TCP losses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8420" y="288487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</a:rPr>
              <a:t>TDI position</a:t>
            </a:r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 interlock IR6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BPM crate in IR3 fixed.</a:t>
            </a:r>
          </a:p>
          <a:p>
            <a:r>
              <a:rPr lang="en-US" dirty="0" smtClean="0"/>
              <a:t>BPM interlock check IR6.</a:t>
            </a:r>
          </a:p>
          <a:p>
            <a:pPr lvl="1"/>
            <a:r>
              <a:rPr lang="en-US" dirty="0" smtClean="0"/>
              <a:t>Quality of the results have not improved. Too many triggers (again) on a BPMSA.B4R6.B2.</a:t>
            </a:r>
          </a:p>
          <a:p>
            <a:pPr lvl="1"/>
            <a:r>
              <a:rPr lang="en-US" dirty="0" smtClean="0"/>
              <a:t>Checks not complete – to be done (again).</a:t>
            </a:r>
          </a:p>
          <a:p>
            <a:pPr lvl="1"/>
            <a:r>
              <a:rPr lang="en-US" dirty="0" smtClean="0"/>
              <a:t>More sensitive with probe to injection oscillations? </a:t>
            </a:r>
            <a:r>
              <a:rPr lang="en-US" dirty="0" err="1" smtClean="0"/>
              <a:t>tbc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425170" cy="5111750"/>
          </a:xfrm>
        </p:spPr>
        <p:txBody>
          <a:bodyPr/>
          <a:lstStyle/>
          <a:p>
            <a:r>
              <a:rPr lang="en-US" dirty="0" smtClean="0"/>
              <a:t>20:30 RF cavity phasing for B1.</a:t>
            </a:r>
          </a:p>
          <a:p>
            <a:pPr lvl="1"/>
            <a:r>
              <a:rPr lang="en-US" dirty="0" smtClean="0"/>
              <a:t>Check after discovery of loose cable before TS1.</a:t>
            </a:r>
          </a:p>
          <a:p>
            <a:pPr lvl="1"/>
            <a:r>
              <a:rPr lang="en-US" dirty="0" smtClean="0"/>
              <a:t>2 modules were found 9 deg out of phase.</a:t>
            </a:r>
          </a:p>
          <a:p>
            <a:pPr lvl="1"/>
            <a:r>
              <a:rPr lang="en-US" dirty="0" smtClean="0"/>
              <a:t>Settings now close to April 2011 situation.</a:t>
            </a:r>
            <a:endParaRPr lang="en-US" dirty="0"/>
          </a:p>
          <a:p>
            <a:r>
              <a:rPr lang="en-US" dirty="0" smtClean="0"/>
              <a:t>23:30 Loss map at flat top.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and off-momentum loss map (+500 Hz). Looking good.</a:t>
            </a:r>
          </a:p>
          <a:p>
            <a:r>
              <a:rPr lang="en-US" dirty="0" smtClean="0"/>
              <a:t>During the recovery problem with mode change.</a:t>
            </a:r>
          </a:p>
          <a:p>
            <a:pPr lvl="1"/>
            <a:r>
              <a:rPr lang="en-US" dirty="0" smtClean="0"/>
              <a:t>DB storage issue – solved by CO-DB expert.</a:t>
            </a:r>
          </a:p>
          <a:p>
            <a:r>
              <a:rPr lang="en-US" dirty="0" smtClean="0"/>
              <a:t>03:00 Filling for 84+4 bunches.</a:t>
            </a:r>
          </a:p>
          <a:p>
            <a:pPr lvl="1"/>
            <a:r>
              <a:rPr lang="en-US" dirty="0" smtClean="0"/>
              <a:t>Injection not great… 1.2E11 / bunch.</a:t>
            </a:r>
          </a:p>
          <a:p>
            <a:r>
              <a:rPr lang="en-US" dirty="0" smtClean="0"/>
              <a:t>05:30 Stable beams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 peak in </a:t>
            </a:r>
            <a:r>
              <a:rPr lang="en-US" dirty="0" err="1" smtClean="0"/>
              <a:t>LHCb</a:t>
            </a:r>
            <a:r>
              <a:rPr lang="en-US" dirty="0" smtClean="0"/>
              <a:t> when going to collisions? </a:t>
            </a:r>
          </a:p>
          <a:p>
            <a:pPr lvl="1"/>
            <a:r>
              <a:rPr lang="en-US" dirty="0" smtClean="0"/>
              <a:t>IP5 (again) rather far off.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err="1" smtClean="0"/>
              <a:t>lumi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22959"/>
            <a:ext cx="8229600" cy="48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dirty="0" smtClean="0"/>
              <a:t>06:03 Power glitch – 400 kV</a:t>
            </a:r>
          </a:p>
          <a:p>
            <a:pPr lvl="1"/>
            <a:r>
              <a:rPr lang="en-US" dirty="0" smtClean="0"/>
              <a:t>Site wide glitch.</a:t>
            </a:r>
          </a:p>
          <a:p>
            <a:pPr lvl="1"/>
            <a:r>
              <a:rPr lang="en-US" dirty="0" smtClean="0"/>
              <a:t>All PCs tripped.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exps</a:t>
            </a:r>
            <a:r>
              <a:rPr lang="en-US" dirty="0" smtClean="0"/>
              <a:t> off except for CMS.</a:t>
            </a:r>
          </a:p>
          <a:p>
            <a:r>
              <a:rPr lang="en-US" dirty="0" smtClean="0"/>
              <a:t>Cryogenics partially affected (S12, S34, S45, S81). </a:t>
            </a:r>
          </a:p>
          <a:p>
            <a:pPr lvl="1"/>
            <a:r>
              <a:rPr lang="en-US" dirty="0" smtClean="0"/>
              <a:t>Cold compressor Pt2 stopped, quickly restarted.</a:t>
            </a:r>
          </a:p>
          <a:p>
            <a:r>
              <a:rPr lang="en-US" dirty="0" smtClean="0"/>
              <a:t>Access.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, ALICE…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Recover machine – end of the morning?</a:t>
            </a:r>
          </a:p>
          <a:p>
            <a:r>
              <a:rPr lang="en-US" dirty="0" smtClean="0"/>
              <a:t>84+4b / length scale</a:t>
            </a:r>
          </a:p>
          <a:p>
            <a:pPr lvl="1"/>
            <a:r>
              <a:rPr lang="en-US" dirty="0" smtClean="0"/>
              <a:t>What about ATLAS?</a:t>
            </a:r>
          </a:p>
          <a:p>
            <a:r>
              <a:rPr lang="en-US" dirty="0" smtClean="0"/>
              <a:t>MKI8 kicker synchronization</a:t>
            </a:r>
          </a:p>
          <a:p>
            <a:r>
              <a:rPr lang="en-US" dirty="0" smtClean="0"/>
              <a:t>480b</a:t>
            </a:r>
          </a:p>
          <a:p>
            <a:endParaRPr lang="en-US" dirty="0" smtClean="0"/>
          </a:p>
          <a:p>
            <a:r>
              <a:rPr lang="en-US" smtClean="0"/>
              <a:t>…and </a:t>
            </a:r>
            <a:r>
              <a:rPr lang="en-US" dirty="0" smtClean="0"/>
              <a:t>loss map in collision to be repeated.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5/1/2012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46133</TotalTime>
  <Words>518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morning</vt:lpstr>
      <vt:lpstr>Morning/ afternoon</vt:lpstr>
      <vt:lpstr>TCP versus TDI</vt:lpstr>
      <vt:lpstr>BPM interlock IR6</vt:lpstr>
      <vt:lpstr>Evening</vt:lpstr>
      <vt:lpstr>LHCb lumi </vt:lpstr>
      <vt:lpstr>Early morning</vt:lpstr>
      <vt:lpstr>Plan…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3387</cp:revision>
  <dcterms:created xsi:type="dcterms:W3CDTF">2010-07-26T05:43:59Z</dcterms:created>
  <dcterms:modified xsi:type="dcterms:W3CDTF">2012-05-01T06:52:56Z</dcterms:modified>
</cp:coreProperties>
</file>