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126" r:id="rId2"/>
    <p:sldId id="1123" r:id="rId3"/>
    <p:sldId id="1124" r:id="rId4"/>
    <p:sldId id="1125" r:id="rId5"/>
    <p:sldId id="1127" r:id="rId6"/>
    <p:sldId id="1128" r:id="rId7"/>
    <p:sldId id="1131" r:id="rId8"/>
    <p:sldId id="1129" r:id="rId9"/>
    <p:sldId id="1132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0000"/>
    <a:srgbClr val="008000"/>
    <a:srgbClr val="CC0066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2" d="100"/>
          <a:sy n="72" d="100"/>
        </p:scale>
        <p:origin x="-1428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10/30/2011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10/30/2011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10/30/2011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10/30/2011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measurement IR2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Starting configuration: </a:t>
            </a:r>
          </a:p>
          <a:p>
            <a:pPr lvl="1"/>
            <a:r>
              <a:rPr lang="en-US" dirty="0" smtClean="0"/>
              <a:t>squeezed beams (1m),</a:t>
            </a:r>
          </a:p>
          <a:p>
            <a:pPr lvl="1"/>
            <a:r>
              <a:rPr lang="en-US" dirty="0" smtClean="0"/>
              <a:t>-80 </a:t>
            </a:r>
            <a:r>
              <a:rPr lang="en-US" dirty="0" err="1" smtClean="0"/>
              <a:t>urad</a:t>
            </a:r>
            <a:r>
              <a:rPr lang="en-US" dirty="0" smtClean="0"/>
              <a:t> crossing angle,</a:t>
            </a:r>
          </a:p>
          <a:p>
            <a:pPr lvl="1"/>
            <a:r>
              <a:rPr lang="en-US" dirty="0" smtClean="0"/>
              <a:t>separated by 2 x 700 um.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measurement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080150"/>
          </a:xfrm>
        </p:spPr>
        <p:txBody>
          <a:bodyPr/>
          <a:lstStyle/>
          <a:p>
            <a:r>
              <a:rPr lang="en-US" dirty="0" smtClean="0"/>
              <a:t>Aperture measured relative to TCT (1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 </a:t>
            </a:r>
            <a:r>
              <a:rPr lang="en-US" dirty="0" smtClean="0">
                <a:latin typeface="Symbol" pitchFamily="18" charset="2"/>
                <a:sym typeface="Symbol"/>
              </a:rPr>
              <a:t>e</a:t>
            </a:r>
            <a:r>
              <a:rPr lang="en-US" dirty="0" smtClean="0">
                <a:sym typeface="Symbol"/>
              </a:rPr>
              <a:t>= 3.5 um)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87529" y="1751274"/>
            <a:ext cx="2808391" cy="1800249"/>
            <a:chOff x="323409" y="1988800"/>
            <a:chExt cx="2808391" cy="1800249"/>
          </a:xfrm>
        </p:grpSpPr>
        <p:sp>
          <p:nvSpPr>
            <p:cNvPr id="6" name="Rectangle 5"/>
            <p:cNvSpPr/>
            <p:nvPr/>
          </p:nvSpPr>
          <p:spPr bwMode="auto">
            <a:xfrm>
              <a:off x="539440" y="2596830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67445" y="1988800"/>
              <a:ext cx="1092345" cy="40011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Triplet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3409" y="3028888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 rot="10800000">
              <a:off x="323410" y="3388938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20089" y="1823284"/>
            <a:ext cx="2808391" cy="1800249"/>
            <a:chOff x="323409" y="1988800"/>
            <a:chExt cx="2808391" cy="1800249"/>
          </a:xfrm>
        </p:grpSpPr>
        <p:sp>
          <p:nvSpPr>
            <p:cNvPr id="12" name="Rectangle 11"/>
            <p:cNvSpPr/>
            <p:nvPr/>
          </p:nvSpPr>
          <p:spPr bwMode="auto">
            <a:xfrm>
              <a:off x="539440" y="2420860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67445" y="1988800"/>
              <a:ext cx="1092345" cy="40011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Triplet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3409" y="3028888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rot="10800000">
              <a:off x="323410" y="3388938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15002" y="4365130"/>
            <a:ext cx="2808391" cy="1617041"/>
            <a:chOff x="323409" y="1988800"/>
            <a:chExt cx="2808391" cy="1617041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39440" y="2420860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967445" y="1988800"/>
              <a:ext cx="1092345" cy="40011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Triplet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3409" y="2845680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 rot="10800000">
              <a:off x="323410" y="3205730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Explosion 2 20"/>
          <p:cNvSpPr/>
          <p:nvPr/>
        </p:nvSpPr>
        <p:spPr bwMode="auto">
          <a:xfrm>
            <a:off x="2051650" y="2615394"/>
            <a:ext cx="432060" cy="216030"/>
          </a:xfrm>
          <a:prstGeom prst="irregularSeal2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2" name="Explosion 2 21"/>
          <p:cNvSpPr/>
          <p:nvPr/>
        </p:nvSpPr>
        <p:spPr bwMode="auto">
          <a:xfrm>
            <a:off x="1979122" y="5085230"/>
            <a:ext cx="432060" cy="216030"/>
          </a:xfrm>
          <a:prstGeom prst="irregularSeal2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239126" y="4365130"/>
            <a:ext cx="2808391" cy="1253540"/>
            <a:chOff x="342963" y="1916790"/>
            <a:chExt cx="2808391" cy="125354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39440" y="1916790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67445" y="1988800"/>
              <a:ext cx="1092345" cy="40011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Triplet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42963" y="2410169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 rot="10800000">
              <a:off x="342964" y="2770219"/>
              <a:ext cx="2808390" cy="400111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8" name="Explosion 2 27"/>
          <p:cNvSpPr/>
          <p:nvPr/>
        </p:nvSpPr>
        <p:spPr bwMode="auto">
          <a:xfrm>
            <a:off x="6659772" y="4725180"/>
            <a:ext cx="432060" cy="216030"/>
          </a:xfrm>
          <a:prstGeom prst="irregularSeal2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Up Arrow 28"/>
          <p:cNvSpPr/>
          <p:nvPr/>
        </p:nvSpPr>
        <p:spPr bwMode="auto">
          <a:xfrm>
            <a:off x="5796170" y="2039314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0" name="Up Arrow 29"/>
          <p:cNvSpPr/>
          <p:nvPr/>
        </p:nvSpPr>
        <p:spPr bwMode="auto">
          <a:xfrm>
            <a:off x="2483192" y="501322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1" name="Up Arrow 30"/>
          <p:cNvSpPr/>
          <p:nvPr/>
        </p:nvSpPr>
        <p:spPr bwMode="auto">
          <a:xfrm>
            <a:off x="6443742" y="465317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2100" y="1484730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Retract TCT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9490" y="1412720"/>
            <a:ext cx="2301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Touch TCT with beam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42992" y="4077090"/>
            <a:ext cx="189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Follow with beam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1582" y="4005080"/>
            <a:ext cx="2880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…until loss moves to triplet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measurement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1080150"/>
          </a:xfrm>
        </p:spPr>
        <p:txBody>
          <a:bodyPr/>
          <a:lstStyle/>
          <a:p>
            <a:r>
              <a:rPr lang="en-US" dirty="0" smtClean="0"/>
              <a:t>In practice orbit steps ~ ½ TCT steps.</a:t>
            </a:r>
          </a:p>
          <a:p>
            <a:pPr lvl="1"/>
            <a:r>
              <a:rPr lang="en-US" dirty="0" smtClean="0"/>
              <a:t>Characteristic loss sequence (as long as TCT is limit).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23411" y="2575334"/>
            <a:ext cx="1512209" cy="1192218"/>
            <a:chOff x="323409" y="2596830"/>
            <a:chExt cx="1843005" cy="1192218"/>
          </a:xfrm>
        </p:grpSpPr>
        <p:sp>
          <p:nvSpPr>
            <p:cNvPr id="6" name="Rectangle 5"/>
            <p:cNvSpPr/>
            <p:nvPr/>
          </p:nvSpPr>
          <p:spPr bwMode="auto">
            <a:xfrm>
              <a:off x="539440" y="2596830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3409" y="3018436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 rot="10800000">
              <a:off x="323409" y="3378485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Explosion 2 20"/>
          <p:cNvSpPr/>
          <p:nvPr/>
        </p:nvSpPr>
        <p:spPr bwMode="auto">
          <a:xfrm>
            <a:off x="1043510" y="2831424"/>
            <a:ext cx="432060" cy="216030"/>
          </a:xfrm>
          <a:prstGeom prst="irregularSeal2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Up Arrow 28"/>
          <p:cNvSpPr/>
          <p:nvPr/>
        </p:nvSpPr>
        <p:spPr bwMode="auto">
          <a:xfrm>
            <a:off x="3563860" y="278091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627730" y="2132820"/>
            <a:ext cx="1512209" cy="1656230"/>
            <a:chOff x="323409" y="2132818"/>
            <a:chExt cx="1843005" cy="165623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39440" y="2132818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23409" y="3018436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 rot="10800000">
              <a:off x="323409" y="3378485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8" name="Up Arrow 47"/>
          <p:cNvSpPr/>
          <p:nvPr/>
        </p:nvSpPr>
        <p:spPr bwMode="auto">
          <a:xfrm>
            <a:off x="3563860" y="256488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860041" y="2132820"/>
            <a:ext cx="1512209" cy="1418702"/>
            <a:chOff x="323409" y="2132818"/>
            <a:chExt cx="1843005" cy="1418702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39440" y="2132818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3409" y="2780908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10800000">
              <a:off x="323409" y="3140957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9" name="Up Arrow 48"/>
          <p:cNvSpPr/>
          <p:nvPr/>
        </p:nvSpPr>
        <p:spPr bwMode="auto">
          <a:xfrm>
            <a:off x="5796171" y="278091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020341" y="2132820"/>
            <a:ext cx="1512209" cy="1204412"/>
            <a:chOff x="323409" y="2132818"/>
            <a:chExt cx="1843005" cy="1204412"/>
          </a:xfrm>
        </p:grpSpPr>
        <p:sp>
          <p:nvSpPr>
            <p:cNvPr id="56" name="Rectangle 55"/>
            <p:cNvSpPr/>
            <p:nvPr/>
          </p:nvSpPr>
          <p:spPr bwMode="auto">
            <a:xfrm>
              <a:off x="539440" y="2132818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23409" y="2566618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 rot="10800000">
              <a:off x="323409" y="2926667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9" name="Up Arrow 58"/>
          <p:cNvSpPr/>
          <p:nvPr/>
        </p:nvSpPr>
        <p:spPr bwMode="auto">
          <a:xfrm>
            <a:off x="7956471" y="278091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0" name="Up Arrow 59"/>
          <p:cNvSpPr/>
          <p:nvPr/>
        </p:nvSpPr>
        <p:spPr bwMode="auto">
          <a:xfrm>
            <a:off x="7956470" y="256488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6421" y="4109040"/>
            <a:ext cx="1396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spike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135005" y="4077090"/>
            <a:ext cx="1040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loss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058437" y="4077090"/>
            <a:ext cx="1396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spike</a:t>
            </a:r>
            <a:endParaRPr lang="en-US" dirty="0"/>
          </a:p>
        </p:txBody>
      </p:sp>
      <p:sp>
        <p:nvSpPr>
          <p:cNvPr id="66" name="Explosion 2 65"/>
          <p:cNvSpPr/>
          <p:nvPr/>
        </p:nvSpPr>
        <p:spPr bwMode="auto">
          <a:xfrm>
            <a:off x="7668430" y="2420860"/>
            <a:ext cx="432060" cy="216030"/>
          </a:xfrm>
          <a:prstGeom prst="irregularSeal2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43767" y="4109040"/>
            <a:ext cx="18517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</a:t>
            </a:r>
            <a:r>
              <a:rPr lang="en-US" dirty="0" smtClean="0"/>
              <a:t>reduction</a:t>
            </a:r>
          </a:p>
          <a:p>
            <a:r>
              <a:rPr lang="en-US" dirty="0" smtClean="0"/>
              <a:t>(step = ½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loss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792110"/>
          </a:xfrm>
        </p:spPr>
        <p:txBody>
          <a:bodyPr/>
          <a:lstStyle/>
          <a:p>
            <a:r>
              <a:rPr lang="en-US" dirty="0" smtClean="0"/>
              <a:t>Beyond 15-16 sigma, </a:t>
            </a:r>
            <a:r>
              <a:rPr lang="en-US" dirty="0" smtClean="0"/>
              <a:t>we observed </a:t>
            </a:r>
            <a:r>
              <a:rPr lang="en-US" dirty="0" smtClean="0"/>
              <a:t>abnormal </a:t>
            </a:r>
            <a:r>
              <a:rPr lang="en-US" dirty="0" smtClean="0"/>
              <a:t>loss sequences</a:t>
            </a:r>
            <a:r>
              <a:rPr lang="en-US" dirty="0" smtClean="0"/>
              <a:t>… in particular in V.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3411" y="2575334"/>
            <a:ext cx="1512209" cy="1192218"/>
            <a:chOff x="323409" y="2596830"/>
            <a:chExt cx="1843005" cy="1192218"/>
          </a:xfrm>
        </p:grpSpPr>
        <p:sp>
          <p:nvSpPr>
            <p:cNvPr id="7" name="Rectangle 6"/>
            <p:cNvSpPr/>
            <p:nvPr/>
          </p:nvSpPr>
          <p:spPr bwMode="auto">
            <a:xfrm>
              <a:off x="539440" y="2596830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3409" y="3018436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 rot="10800000">
              <a:off x="323409" y="3378485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" name="Explosion 2 9"/>
          <p:cNvSpPr/>
          <p:nvPr/>
        </p:nvSpPr>
        <p:spPr bwMode="auto">
          <a:xfrm>
            <a:off x="1043510" y="2831424"/>
            <a:ext cx="432060" cy="216030"/>
          </a:xfrm>
          <a:prstGeom prst="irregularSeal2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3563860" y="278091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27730" y="2132820"/>
            <a:ext cx="1512209" cy="1656230"/>
            <a:chOff x="323409" y="2132818"/>
            <a:chExt cx="1843005" cy="165623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39440" y="2132818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3409" y="3018436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rot="10800000">
              <a:off x="323409" y="3378485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Up Arrow 15"/>
          <p:cNvSpPr/>
          <p:nvPr/>
        </p:nvSpPr>
        <p:spPr bwMode="auto">
          <a:xfrm>
            <a:off x="3563860" y="256488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860041" y="2132820"/>
            <a:ext cx="1512209" cy="1418702"/>
            <a:chOff x="323409" y="2132818"/>
            <a:chExt cx="1843005" cy="1418702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39440" y="2132818"/>
              <a:ext cx="918482" cy="4001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TCT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3409" y="2780908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 rot="10800000">
              <a:off x="323409" y="3140957"/>
              <a:ext cx="1843005" cy="410563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Up Arrow 20"/>
          <p:cNvSpPr/>
          <p:nvPr/>
        </p:nvSpPr>
        <p:spPr bwMode="auto">
          <a:xfrm>
            <a:off x="5796171" y="2780910"/>
            <a:ext cx="21603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6421" y="4109040"/>
            <a:ext cx="1396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spike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86541" y="4077090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spike !</a:t>
            </a:r>
            <a:endParaRPr lang="en-US" dirty="0"/>
          </a:p>
        </p:txBody>
      </p:sp>
      <p:sp>
        <p:nvSpPr>
          <p:cNvPr id="31" name="Explosion 2 30"/>
          <p:cNvSpPr/>
          <p:nvPr/>
        </p:nvSpPr>
        <p:spPr bwMode="auto">
          <a:xfrm>
            <a:off x="5580140" y="2420860"/>
            <a:ext cx="432060" cy="216030"/>
          </a:xfrm>
          <a:prstGeom prst="irregularSeal2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43767" y="4109040"/>
            <a:ext cx="1851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reduction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554458" y="4653170"/>
            <a:ext cx="239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Spike around TCT and not triplet 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570" y="1052670"/>
            <a:ext cx="7073055" cy="558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5004060" y="321297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652150" y="321297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6372250" y="321297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7308380" y="321297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6948330" y="321297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436120" y="321297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156220" y="321297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292100" y="429312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6660290" y="429312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6012200" y="429312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660290" y="2060810"/>
            <a:ext cx="8380" cy="51245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6012200" y="2060810"/>
            <a:ext cx="8380" cy="51245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355730" y="2060810"/>
            <a:ext cx="8380" cy="51245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983346" y="472518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TCT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80390" y="3306476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Orbit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67430" y="1556740"/>
            <a:ext cx="3240450" cy="122417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the most striking example (but the best documented !)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425170" cy="5111750"/>
          </a:xfrm>
        </p:spPr>
        <p:txBody>
          <a:bodyPr/>
          <a:lstStyle/>
          <a:p>
            <a:r>
              <a:rPr lang="en-US" dirty="0" smtClean="0"/>
              <a:t>The minimum aperture for the vertical case were found to be (but not at the triplet !):</a:t>
            </a:r>
          </a:p>
          <a:p>
            <a:pPr lvl="1"/>
            <a:r>
              <a:rPr lang="en-US" dirty="0" smtClean="0"/>
              <a:t>B1-V -&gt; 15.5 to 16.0 </a:t>
            </a:r>
            <a:r>
              <a:rPr lang="en-US" dirty="0" err="1" smtClean="0"/>
              <a:t>sigmas</a:t>
            </a:r>
            <a:endParaRPr lang="en-US" dirty="0" smtClean="0"/>
          </a:p>
          <a:p>
            <a:pPr lvl="1"/>
            <a:r>
              <a:rPr lang="en-US" dirty="0" smtClean="0"/>
              <a:t>B2-V -&gt; 16.0 to 16.5 </a:t>
            </a:r>
            <a:r>
              <a:rPr lang="en-US" dirty="0" err="1" smtClean="0"/>
              <a:t>sigmas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B2-V </a:t>
            </a:r>
            <a:r>
              <a:rPr lang="en-US" dirty="0" smtClean="0"/>
              <a:t>: clear triplet losses </a:t>
            </a:r>
            <a:r>
              <a:rPr lang="en-US" dirty="0" smtClean="0"/>
              <a:t>around ~18 </a:t>
            </a:r>
            <a:r>
              <a:rPr lang="en-US" dirty="0" err="1" smtClean="0"/>
              <a:t>sigmas</a:t>
            </a:r>
            <a:endParaRPr lang="en-US" dirty="0" smtClean="0"/>
          </a:p>
          <a:p>
            <a:r>
              <a:rPr lang="en-US" dirty="0" smtClean="0"/>
              <a:t>For the horizontal planes, the measurements were cleaner – triplet:</a:t>
            </a:r>
          </a:p>
          <a:p>
            <a:pPr lvl="1"/>
            <a:r>
              <a:rPr lang="en-US" dirty="0" smtClean="0"/>
              <a:t>B1-H -&gt; 16.0 to 16.5 </a:t>
            </a:r>
            <a:r>
              <a:rPr lang="en-US" dirty="0" err="1" smtClean="0"/>
              <a:t>sigmas</a:t>
            </a:r>
            <a:endParaRPr lang="en-US" dirty="0" smtClean="0"/>
          </a:p>
          <a:p>
            <a:pPr lvl="1"/>
            <a:r>
              <a:rPr lang="en-US" dirty="0" smtClean="0"/>
              <a:t>B2-H -&gt; 15.5 to 16.0 </a:t>
            </a:r>
            <a:r>
              <a:rPr lang="en-US" dirty="0" err="1" smtClean="0"/>
              <a:t>sigmas</a:t>
            </a:r>
            <a:endParaRPr lang="en-US" dirty="0" smtClean="0"/>
          </a:p>
          <a:p>
            <a:r>
              <a:rPr lang="en-US" dirty="0" smtClean="0"/>
              <a:t>Due to the </a:t>
            </a:r>
            <a:r>
              <a:rPr lang="en-US" dirty="0" smtClean="0"/>
              <a:t>uncertainties, </a:t>
            </a:r>
            <a:r>
              <a:rPr lang="en-US" dirty="0" smtClean="0"/>
              <a:t>the V measurement was only made on one side – other side to be done (for polarity inversion).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B2-V triplet losses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908650"/>
            <a:ext cx="6840950" cy="545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420" y="692620"/>
            <a:ext cx="8229600" cy="792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pushing the beam further (despite strange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observations of losses at TCTV) find triplet ~ 18 sigma.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890" y="2924930"/>
            <a:ext cx="684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TCT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50" y="4509150"/>
            <a:ext cx="88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Triplet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 bwMode="auto">
          <a:xfrm flipH="1" flipV="1">
            <a:off x="2411700" y="2852920"/>
            <a:ext cx="1368190" cy="27206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3"/>
          </p:cNvCxnSpPr>
          <p:nvPr/>
        </p:nvCxnSpPr>
        <p:spPr bwMode="auto">
          <a:xfrm>
            <a:off x="5100463" y="4709205"/>
            <a:ext cx="767717" cy="15999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8" idx="3"/>
          </p:cNvCxnSpPr>
          <p:nvPr/>
        </p:nvCxnSpPr>
        <p:spPr bwMode="auto">
          <a:xfrm>
            <a:off x="4464694" y="3124985"/>
            <a:ext cx="1403486" cy="124014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9" idx="1"/>
          </p:cNvCxnSpPr>
          <p:nvPr/>
        </p:nvCxnSpPr>
        <p:spPr bwMode="auto">
          <a:xfrm flipH="1">
            <a:off x="2483711" y="4709205"/>
            <a:ext cx="1728239" cy="80808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plane 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425170" cy="1296180"/>
          </a:xfrm>
        </p:spPr>
        <p:txBody>
          <a:bodyPr/>
          <a:lstStyle/>
          <a:p>
            <a:r>
              <a:rPr lang="en-US" dirty="0" smtClean="0"/>
              <a:t>Observed limit consistent with triplet AP!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1484730"/>
            <a:ext cx="6250643" cy="50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80 to 140 </a:t>
            </a:r>
            <a:r>
              <a:rPr lang="en-US" dirty="0" err="1" smtClean="0"/>
              <a:t>urad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 smtClean="0"/>
              <a:t>Operation at 140 </a:t>
            </a:r>
            <a:r>
              <a:rPr lang="en-US" dirty="0" err="1" smtClean="0"/>
              <a:t>urad</a:t>
            </a:r>
            <a:r>
              <a:rPr lang="en-US" dirty="0" smtClean="0"/>
              <a:t> requires </a:t>
            </a:r>
            <a:r>
              <a:rPr lang="en-US" dirty="0" smtClean="0">
                <a:solidFill>
                  <a:srgbClr val="FF0000"/>
                </a:solidFill>
              </a:rPr>
              <a:t>2.8 mm </a:t>
            </a:r>
            <a:r>
              <a:rPr lang="en-US" dirty="0" smtClean="0"/>
              <a:t>more orbit margin (peak) in the triplet.</a:t>
            </a:r>
          </a:p>
          <a:p>
            <a:r>
              <a:rPr lang="en-US" dirty="0" smtClean="0"/>
              <a:t>Beam size with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=3.5 </a:t>
            </a:r>
            <a:r>
              <a:rPr lang="en-US" dirty="0" smtClean="0"/>
              <a:t>um is 1.5 mm at beta* 1 m.</a:t>
            </a:r>
          </a:p>
          <a:p>
            <a:r>
              <a:rPr lang="en-US" dirty="0" smtClean="0"/>
              <a:t>We need </a:t>
            </a:r>
            <a:r>
              <a:rPr lang="en-US" dirty="0" err="1" smtClean="0"/>
              <a:t>additionnal</a:t>
            </a:r>
            <a:r>
              <a:rPr lang="en-US" smtClean="0"/>
              <a:t> 2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smtClean="0"/>
              <a:t> </a:t>
            </a:r>
            <a:r>
              <a:rPr lang="en-US" dirty="0" smtClean="0"/>
              <a:t>to accommodate the 140 </a:t>
            </a:r>
            <a:r>
              <a:rPr lang="en-US" dirty="0" err="1" smtClean="0"/>
              <a:t>urad</a:t>
            </a:r>
            <a:r>
              <a:rPr lang="en-US" dirty="0" smtClean="0"/>
              <a:t> crossing angle (</a:t>
            </a:r>
            <a:r>
              <a:rPr lang="en-US" dirty="0" err="1" smtClean="0"/>
              <a:t>wrt</a:t>
            </a:r>
            <a:r>
              <a:rPr lang="en-US" dirty="0" smtClean="0"/>
              <a:t> situation for the AP measurement).</a:t>
            </a:r>
          </a:p>
          <a:p>
            <a:pPr>
              <a:buNone/>
            </a:pPr>
            <a:r>
              <a:rPr lang="en-US" dirty="0" smtClean="0"/>
              <a:t>	&gt;&gt; minimum triplet aperture of 16 sigma with 80 </a:t>
            </a:r>
            <a:r>
              <a:rPr lang="en-US" dirty="0" err="1" smtClean="0"/>
              <a:t>urad</a:t>
            </a:r>
            <a:r>
              <a:rPr lang="en-US" dirty="0" smtClean="0"/>
              <a:t> to ensure that the triplet is &gt;= 14 sigma with 140 </a:t>
            </a:r>
            <a:r>
              <a:rPr lang="en-US" dirty="0" err="1" smtClean="0"/>
              <a:t>urad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10/30/2011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44686</TotalTime>
  <Words>311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Aperture measurement IR2</vt:lpstr>
      <vt:lpstr>Aperture measurement method</vt:lpstr>
      <vt:lpstr>Aperture measurement sequence</vt:lpstr>
      <vt:lpstr>Abnormal loss sequences</vt:lpstr>
      <vt:lpstr>Example</vt:lpstr>
      <vt:lpstr>Preliminary summary</vt:lpstr>
      <vt:lpstr>B2-V triplet losses</vt:lpstr>
      <vt:lpstr>H plane B1</vt:lpstr>
      <vt:lpstr>From 80 to 140 urad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3052</cp:revision>
  <dcterms:created xsi:type="dcterms:W3CDTF">2010-07-26T05:43:59Z</dcterms:created>
  <dcterms:modified xsi:type="dcterms:W3CDTF">2011-10-30T21:05:27Z</dcterms:modified>
</cp:coreProperties>
</file>