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67" r:id="rId2"/>
  </p:sldMasterIdLst>
  <p:notesMasterIdLst>
    <p:notesMasterId r:id="rId7"/>
  </p:notesMasterIdLst>
  <p:handoutMasterIdLst>
    <p:handoutMasterId r:id="rId8"/>
  </p:handoutMasterIdLst>
  <p:sldIdLst>
    <p:sldId id="461" r:id="rId3"/>
    <p:sldId id="462" r:id="rId4"/>
    <p:sldId id="463" r:id="rId5"/>
    <p:sldId id="464" r:id="rId6"/>
  </p:sldIdLst>
  <p:sldSz cx="9144000" cy="6858000" type="screen4x3"/>
  <p:notesSz cx="7315200" cy="96012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62F67"/>
    <a:srgbClr val="3366FF"/>
    <a:srgbClr val="008000"/>
    <a:srgbClr val="FF6600"/>
    <a:srgbClr val="FFFFFF"/>
    <a:srgbClr val="FFFF00"/>
    <a:srgbClr val="FFD9D9"/>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9" autoAdjust="0"/>
    <p:restoredTop sz="97436" autoAdjust="0"/>
  </p:normalViewPr>
  <p:slideViewPr>
    <p:cSldViewPr snapToGrid="0">
      <p:cViewPr>
        <p:scale>
          <a:sx n="90" d="100"/>
          <a:sy n="90" d="100"/>
        </p:scale>
        <p:origin x="-66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22" y="-96"/>
      </p:cViewPr>
      <p:guideLst>
        <p:guide orient="horz" pos="3024"/>
        <p:guide pos="2304"/>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3850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850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3850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1E4211D-227F-4491-8092-DB8A23D94CA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1828" tIns="45914" rIns="91828" bIns="45914" numCol="1" anchor="t" anchorCtr="0" compatLnSpc="1">
            <a:prstTxWarp prst="textNoShape">
              <a:avLst/>
            </a:prstTxWarp>
          </a:bodyPr>
          <a:lstStyle>
            <a:lvl1pPr algn="l" defTabSz="919163" eaLnBrk="1" hangingPunct="1">
              <a:defRPr sz="1200"/>
            </a:lvl1pPr>
          </a:lstStyle>
          <a:p>
            <a:pPr>
              <a:defRPr/>
            </a:pPr>
            <a:endParaRPr lang="en-US"/>
          </a:p>
        </p:txBody>
      </p:sp>
      <p:sp>
        <p:nvSpPr>
          <p:cNvPr id="13315" name="Rectangle 3"/>
          <p:cNvSpPr>
            <a:spLocks noGrp="1" noChangeArrowheads="1"/>
          </p:cNvSpPr>
          <p:nvPr>
            <p:ph type="dt" idx="1"/>
          </p:nvPr>
        </p:nvSpPr>
        <p:spPr bwMode="auto">
          <a:xfrm>
            <a:off x="4144963" y="0"/>
            <a:ext cx="3168650" cy="481013"/>
          </a:xfrm>
          <a:prstGeom prst="rect">
            <a:avLst/>
          </a:prstGeom>
          <a:noFill/>
          <a:ln w="9525">
            <a:noFill/>
            <a:miter lim="800000"/>
            <a:headEnd/>
            <a:tailEnd/>
          </a:ln>
          <a:effectLst/>
        </p:spPr>
        <p:txBody>
          <a:bodyPr vert="horz" wrap="square" lIns="91828" tIns="45914" rIns="91828" bIns="45914" numCol="1" anchor="t" anchorCtr="0" compatLnSpc="1">
            <a:prstTxWarp prst="textNoShape">
              <a:avLst/>
            </a:prstTxWarp>
          </a:bodyPr>
          <a:lstStyle>
            <a:lvl1pPr algn="r" defTabSz="919163" eaLnBrk="1" hangingPunct="1">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1828" tIns="45914" rIns="91828" bIns="459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18600"/>
            <a:ext cx="3168650" cy="481013"/>
          </a:xfrm>
          <a:prstGeom prst="rect">
            <a:avLst/>
          </a:prstGeom>
          <a:noFill/>
          <a:ln w="9525">
            <a:noFill/>
            <a:miter lim="800000"/>
            <a:headEnd/>
            <a:tailEnd/>
          </a:ln>
          <a:effectLst/>
        </p:spPr>
        <p:txBody>
          <a:bodyPr vert="horz" wrap="square" lIns="91828" tIns="45914" rIns="91828" bIns="45914" numCol="1" anchor="b" anchorCtr="0" compatLnSpc="1">
            <a:prstTxWarp prst="textNoShape">
              <a:avLst/>
            </a:prstTxWarp>
          </a:bodyPr>
          <a:lstStyle>
            <a:lvl1pPr algn="l" defTabSz="919163" eaLnBrk="1" hangingPunct="1">
              <a:defRPr sz="1200"/>
            </a:lvl1pPr>
          </a:lstStyle>
          <a:p>
            <a:pPr>
              <a:defRPr/>
            </a:pPr>
            <a:endParaRPr lang="en-US"/>
          </a:p>
        </p:txBody>
      </p:sp>
      <p:sp>
        <p:nvSpPr>
          <p:cNvPr id="13319" name="Rectangle 7"/>
          <p:cNvSpPr>
            <a:spLocks noGrp="1" noChangeArrowheads="1"/>
          </p:cNvSpPr>
          <p:nvPr>
            <p:ph type="sldNum" sz="quarter" idx="5"/>
          </p:nvPr>
        </p:nvSpPr>
        <p:spPr bwMode="auto">
          <a:xfrm>
            <a:off x="4144963" y="9118600"/>
            <a:ext cx="3168650" cy="481013"/>
          </a:xfrm>
          <a:prstGeom prst="rect">
            <a:avLst/>
          </a:prstGeom>
          <a:noFill/>
          <a:ln w="9525">
            <a:noFill/>
            <a:miter lim="800000"/>
            <a:headEnd/>
            <a:tailEnd/>
          </a:ln>
          <a:effectLst/>
        </p:spPr>
        <p:txBody>
          <a:bodyPr vert="horz" wrap="square" lIns="91828" tIns="45914" rIns="91828" bIns="45914" numCol="1" anchor="b" anchorCtr="0" compatLnSpc="1">
            <a:prstTxWarp prst="textNoShape">
              <a:avLst/>
            </a:prstTxWarp>
          </a:bodyPr>
          <a:lstStyle>
            <a:lvl1pPr algn="r" defTabSz="919163" eaLnBrk="1" hangingPunct="1">
              <a:defRPr sz="1200"/>
            </a:lvl1pPr>
          </a:lstStyle>
          <a:p>
            <a:pPr>
              <a:defRPr/>
            </a:pPr>
            <a:fld id="{A437C471-B538-48C9-A56C-41B5319CE1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ologue Animated Gif">
    <p:bg>
      <p:bgPr>
        <a:solidFill>
          <a:schemeClr val="accent6"/>
        </a:solidFill>
        <a:effectLst/>
      </p:bgPr>
    </p:bg>
    <p:spTree>
      <p:nvGrpSpPr>
        <p:cNvPr id="1" name=""/>
        <p:cNvGrpSpPr/>
        <p:nvPr/>
      </p:nvGrpSpPr>
      <p:grpSpPr>
        <a:xfrm>
          <a:off x="0" y="0"/>
          <a:ext cx="0" cy="0"/>
          <a:chOff x="0" y="0"/>
          <a:chExt cx="0" cy="0"/>
        </a:xfrm>
      </p:grpSpPr>
      <p:pic>
        <p:nvPicPr>
          <p:cNvPr id="2" name="Picture 2" descr="btodd_animated_gif_delayed.gif"/>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600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6"/>
        </a:solidFill>
        <a:effectLst/>
      </p:bgPr>
    </p:bg>
    <p:spTree>
      <p:nvGrpSpPr>
        <p:cNvPr id="1" name=""/>
        <p:cNvGrpSpPr/>
        <p:nvPr/>
      </p:nvGrpSpPr>
      <p:grpSpPr>
        <a:xfrm>
          <a:off x="0" y="0"/>
          <a:ext cx="0" cy="0"/>
          <a:chOff x="0" y="0"/>
          <a:chExt cx="0" cy="0"/>
        </a:xfrm>
      </p:grpSpPr>
      <p:pic>
        <p:nvPicPr>
          <p:cNvPr id="2" name="Picture 3" descr="Aerial"/>
          <p:cNvPicPr>
            <a:picLocks noChangeAspect="1" noChangeArrowheads="1"/>
          </p:cNvPicPr>
          <p:nvPr userDrawn="1"/>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3" name="Rectangle 14"/>
          <p:cNvSpPr/>
          <p:nvPr userDrawn="1"/>
        </p:nvSpPr>
        <p:spPr bwMode="auto">
          <a:xfrm>
            <a:off x="0" y="0"/>
            <a:ext cx="9296400" cy="6858000"/>
          </a:xfrm>
          <a:prstGeom prst="rect">
            <a:avLst/>
          </a:prstGeom>
          <a:solidFill>
            <a:schemeClr val="accent6">
              <a:alpha val="50000"/>
            </a:schemeClr>
          </a:solidFill>
          <a:ln w="9525" cap="flat" cmpd="sng" algn="ctr">
            <a:noFill/>
            <a:prstDash val="solid"/>
            <a:round/>
            <a:headEnd type="none" w="med" len="med"/>
            <a:tailEnd type="none" w="med" len="med"/>
          </a:ln>
          <a:effectLst/>
        </p:spPr>
        <p:txBody>
          <a:bodyPr/>
          <a:lstStyle/>
          <a:p>
            <a:pPr algn="ctr" eaLnBrk="0" hangingPunct="0">
              <a:defRPr/>
            </a:pPr>
            <a:endParaRPr lang="en-GB"/>
          </a:p>
        </p:txBody>
      </p:sp>
      <p:sp>
        <p:nvSpPr>
          <p:cNvPr id="4" name="Rectangle 47"/>
          <p:cNvSpPr>
            <a:spLocks noChangeArrowheads="1"/>
          </p:cNvSpPr>
          <p:nvPr userDrawn="1"/>
        </p:nvSpPr>
        <p:spPr bwMode="auto">
          <a:xfrm>
            <a:off x="1181100" y="2667000"/>
            <a:ext cx="6781800" cy="1524000"/>
          </a:xfrm>
          <a:prstGeom prst="rect">
            <a:avLst/>
          </a:prstGeom>
          <a:solidFill>
            <a:srgbClr val="062F67">
              <a:alpha val="85000"/>
            </a:srgbClr>
          </a:solidFill>
          <a:ln w="19050">
            <a:solidFill>
              <a:schemeClr val="bg1"/>
            </a:solidFill>
            <a:miter lim="800000"/>
            <a:headEnd/>
            <a:tailEnd/>
          </a:ln>
          <a:effectLst/>
        </p:spPr>
        <p:txBody>
          <a:bodyPr wrap="none" lIns="91435" tIns="45718" rIns="91435" bIns="45718" anchor="ctr"/>
          <a:lstStyle/>
          <a:p>
            <a:pPr>
              <a:defRPr/>
            </a:pPr>
            <a:endParaRPr lang="en-US"/>
          </a:p>
        </p:txBody>
      </p:sp>
      <p:sp>
        <p:nvSpPr>
          <p:cNvPr id="5" name="Rectangle 17"/>
          <p:cNvSpPr/>
          <p:nvPr userDrawn="1"/>
        </p:nvSpPr>
        <p:spPr>
          <a:xfrm>
            <a:off x="3276600" y="3730625"/>
            <a:ext cx="2667000" cy="368300"/>
          </a:xfrm>
          <a:prstGeom prst="rect">
            <a:avLst/>
          </a:prstGeom>
        </p:spPr>
        <p:txBody>
          <a:bodyPr>
            <a:spAutoFit/>
          </a:bodyPr>
          <a:lstStyle/>
          <a:p>
            <a:pPr algn="ctr" eaLnBrk="0" hangingPunct="0">
              <a:defRPr/>
            </a:pPr>
            <a:r>
              <a:rPr lang="en-US" sz="1800" dirty="0">
                <a:latin typeface="Calibri" pitchFamily="34" charset="0"/>
              </a:rPr>
              <a:t>ITER – Machine Protection</a:t>
            </a:r>
            <a:endParaRPr lang="en-GB" sz="1800" dirty="0"/>
          </a:p>
        </p:txBody>
      </p:sp>
      <p:sp>
        <p:nvSpPr>
          <p:cNvPr id="6" name="Rectangle 18"/>
          <p:cNvSpPr/>
          <p:nvPr userDrawn="1"/>
        </p:nvSpPr>
        <p:spPr>
          <a:xfrm>
            <a:off x="1627188" y="3730625"/>
            <a:ext cx="1268412" cy="366713"/>
          </a:xfrm>
          <a:prstGeom prst="rect">
            <a:avLst/>
          </a:prstGeom>
        </p:spPr>
        <p:txBody>
          <a:bodyPr wrap="none">
            <a:spAutoFit/>
          </a:bodyPr>
          <a:lstStyle/>
          <a:p>
            <a:pPr algn="ctr" eaLnBrk="0" hangingPunct="0">
              <a:defRPr/>
            </a:pPr>
            <a:r>
              <a:rPr lang="en-US" sz="1800">
                <a:latin typeface="Calibri" pitchFamily="34" charset="0"/>
              </a:rPr>
              <a:t>M. Zerlauth</a:t>
            </a:r>
            <a:endParaRPr lang="en-GB" sz="1800"/>
          </a:p>
        </p:txBody>
      </p:sp>
      <p:sp>
        <p:nvSpPr>
          <p:cNvPr id="7" name="Rectangle 19"/>
          <p:cNvSpPr/>
          <p:nvPr userDrawn="1"/>
        </p:nvSpPr>
        <p:spPr>
          <a:xfrm>
            <a:off x="6300788" y="3730625"/>
            <a:ext cx="1057275" cy="368300"/>
          </a:xfrm>
          <a:prstGeom prst="rect">
            <a:avLst/>
          </a:prstGeom>
        </p:spPr>
        <p:txBody>
          <a:bodyPr wrap="none">
            <a:spAutoFit/>
          </a:bodyPr>
          <a:lstStyle/>
          <a:p>
            <a:pPr algn="ctr" eaLnBrk="0" hangingPunct="0">
              <a:defRPr/>
            </a:pPr>
            <a:r>
              <a:rPr lang="en-US" sz="1800" dirty="0">
                <a:latin typeface="Calibri" pitchFamily="34" charset="0"/>
              </a:rPr>
              <a:t>July </a:t>
            </a:r>
            <a:r>
              <a:rPr lang="en-US" sz="1800" dirty="0" smtClean="0">
                <a:latin typeface="Calibri" pitchFamily="34" charset="0"/>
              </a:rPr>
              <a:t>2011</a:t>
            </a:r>
            <a:endParaRPr lang="en-GB" sz="1800" dirty="0"/>
          </a:p>
        </p:txBody>
      </p:sp>
      <p:sp>
        <p:nvSpPr>
          <p:cNvPr id="9" name="Rectangle 8"/>
          <p:cNvSpPr>
            <a:spLocks noChangeArrowheads="1"/>
          </p:cNvSpPr>
          <p:nvPr userDrawn="1"/>
        </p:nvSpPr>
        <p:spPr bwMode="auto">
          <a:xfrm>
            <a:off x="7086600" y="6581775"/>
            <a:ext cx="2057400" cy="276225"/>
          </a:xfrm>
          <a:prstGeom prst="rect">
            <a:avLst/>
          </a:prstGeom>
          <a:noFill/>
          <a:ln w="9525">
            <a:noFill/>
            <a:miter lim="800000"/>
            <a:headEnd/>
            <a:tailEnd/>
          </a:ln>
          <a:effectLst/>
        </p:spPr>
        <p:txBody>
          <a:bodyPr>
            <a:spAutoFit/>
          </a:bodyPr>
          <a:lstStyle/>
          <a:p>
            <a:pPr algn="ctr" eaLnBrk="0" hangingPunct="0">
              <a:defRPr/>
            </a:pPr>
            <a:r>
              <a:rPr lang="en-US" sz="1200" dirty="0">
                <a:solidFill>
                  <a:schemeClr val="bg1"/>
                </a:solidFill>
                <a:latin typeface="Calibri" pitchFamily="34" charset="0"/>
              </a:rPr>
              <a:t>1v0</a:t>
            </a:r>
          </a:p>
        </p:txBody>
      </p:sp>
      <p:sp>
        <p:nvSpPr>
          <p:cNvPr id="10" name="Text Box 18"/>
          <p:cNvSpPr txBox="1">
            <a:spLocks noChangeArrowheads="1"/>
          </p:cNvSpPr>
          <p:nvPr userDrawn="1"/>
        </p:nvSpPr>
        <p:spPr bwMode="auto">
          <a:xfrm>
            <a:off x="1600200" y="2743200"/>
            <a:ext cx="6172200" cy="954107"/>
          </a:xfrm>
          <a:prstGeom prst="rect">
            <a:avLst/>
          </a:prstGeom>
          <a:noFill/>
          <a:ln w="9525">
            <a:noFill/>
            <a:miter lim="800000"/>
            <a:headEnd/>
            <a:tailEnd/>
          </a:ln>
          <a:effectLst/>
        </p:spPr>
        <p:txBody>
          <a:bodyPr>
            <a:spAutoFit/>
          </a:bodyPr>
          <a:lstStyle/>
          <a:p>
            <a:pPr algn="ctr">
              <a:defRPr/>
            </a:pPr>
            <a:r>
              <a:rPr lang="en-GB" sz="2800" dirty="0" smtClean="0">
                <a:latin typeface="Calibri" pitchFamily="34" charset="0"/>
              </a:rPr>
              <a:t>Progress with Prototype for CIS</a:t>
            </a:r>
            <a:r>
              <a:rPr lang="en-GB" sz="2800" baseline="0" dirty="0" smtClean="0">
                <a:latin typeface="Calibri" pitchFamily="34" charset="0"/>
              </a:rPr>
              <a:t> Magnet Powering – Quench Loop</a:t>
            </a:r>
            <a:endParaRPr lang="en-US" sz="2800" dirty="0">
              <a:latin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Rectangle 3"/>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GB"/>
          </a:p>
        </p:txBody>
      </p:sp>
      <p:sp>
        <p:nvSpPr>
          <p:cNvPr id="4" name="Rectangle 47"/>
          <p:cNvSpPr>
            <a:spLocks noChangeArrowheads="1"/>
          </p:cNvSpPr>
          <p:nvPr userDrawn="1"/>
        </p:nvSpPr>
        <p:spPr bwMode="auto">
          <a:xfrm>
            <a:off x="0" y="664845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5" name="Rectangle 34"/>
          <p:cNvSpPr>
            <a:spLocks noChangeArrowheads="1"/>
          </p:cNvSpPr>
          <p:nvPr userDrawn="1"/>
        </p:nvSpPr>
        <p:spPr bwMode="auto">
          <a:xfrm>
            <a:off x="0" y="6661150"/>
            <a:ext cx="1828800" cy="228600"/>
          </a:xfrm>
          <a:prstGeom prst="rect">
            <a:avLst/>
          </a:prstGeom>
          <a:noFill/>
          <a:ln w="9525">
            <a:noFill/>
            <a:miter lim="800000"/>
            <a:headEnd/>
            <a:tailEnd/>
          </a:ln>
          <a:effectLst/>
        </p:spPr>
        <p:txBody>
          <a:bodyPr anchor="b"/>
          <a:lstStyle/>
          <a:p>
            <a:pPr>
              <a:defRPr/>
            </a:pPr>
            <a:r>
              <a:rPr lang="en-US" sz="1200" dirty="0">
                <a:solidFill>
                  <a:schemeClr val="bg1"/>
                </a:solidFill>
                <a:latin typeface="Calibri" pitchFamily="34" charset="0"/>
              </a:rPr>
              <a:t>benjamin.todd@cern.ch</a:t>
            </a:r>
          </a:p>
        </p:txBody>
      </p:sp>
      <p:sp>
        <p:nvSpPr>
          <p:cNvPr id="6" name="Rectangle 3"/>
          <p:cNvSpPr txBox="1">
            <a:spLocks noChangeArrowheads="1"/>
          </p:cNvSpPr>
          <p:nvPr userDrawn="1"/>
        </p:nvSpPr>
        <p:spPr bwMode="auto">
          <a:xfrm>
            <a:off x="8001000" y="6648450"/>
            <a:ext cx="1143000" cy="228600"/>
          </a:xfrm>
          <a:prstGeom prst="rect">
            <a:avLst/>
          </a:prstGeom>
          <a:noFill/>
          <a:ln w="9525">
            <a:noFill/>
            <a:miter lim="800000"/>
            <a:headEnd/>
            <a:tailEnd/>
          </a:ln>
          <a:effectLst/>
        </p:spPr>
        <p:txBody>
          <a:bodyPr anchor="b"/>
          <a:lstStyle>
            <a:lvl1pPr eaLnBrk="1" hangingPunct="1">
              <a:defRPr sz="1100">
                <a:solidFill>
                  <a:schemeClr val="bg1"/>
                </a:solidFill>
                <a:latin typeface="+mn-lt"/>
              </a:defRPr>
            </a:lvl1pPr>
          </a:lstStyle>
          <a:p>
            <a:pPr algn="ctr">
              <a:defRPr/>
            </a:pPr>
            <a:fld id="{1E4451D8-AD4D-402E-A4CB-D66DE4888099}" type="slidenum">
              <a:rPr lang="en-US" smtClean="0"/>
              <a:pPr algn="ctr">
                <a:defRPr/>
              </a:pPr>
              <a:t>‹#›</a:t>
            </a:fld>
            <a:endParaRPr lang="en-US" dirty="0"/>
          </a:p>
        </p:txBody>
      </p:sp>
      <p:sp>
        <p:nvSpPr>
          <p:cNvPr id="7" name="Rectangle 34"/>
          <p:cNvSpPr>
            <a:spLocks noChangeArrowheads="1"/>
          </p:cNvSpPr>
          <p:nvPr userDrawn="1"/>
        </p:nvSpPr>
        <p:spPr bwMode="auto">
          <a:xfrm>
            <a:off x="1828800" y="666115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
        <p:nvSpPr>
          <p:cNvPr id="8" name="Rectangle 47"/>
          <p:cNvSpPr>
            <a:spLocks noChangeArrowheads="1"/>
          </p:cNvSpPr>
          <p:nvPr userDrawn="1"/>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12" name="Rectangle 14"/>
          <p:cNvSpPr txBox="1">
            <a:spLocks noChangeArrowheads="1"/>
          </p:cNvSpPr>
          <p:nvPr userDrawn="1"/>
        </p:nvSpPr>
        <p:spPr bwMode="auto">
          <a:xfrm>
            <a:off x="752475" y="0"/>
            <a:ext cx="8382000" cy="762000"/>
          </a:xfrm>
          <a:prstGeom prst="rect">
            <a:avLst/>
          </a:prstGeom>
          <a:noFill/>
          <a:ln w="9525">
            <a:noFill/>
            <a:miter lim="800000"/>
            <a:headEnd/>
            <a:tailEnd/>
          </a:ln>
          <a:effectLst/>
        </p:spPr>
        <p:txBody>
          <a:bodyPr anchor="ctr"/>
          <a:lstStyle/>
          <a:p>
            <a:pPr algn="r">
              <a:defRPr/>
            </a:pPr>
            <a:endParaRPr lang="en-US" sz="3800" kern="0" dirty="0">
              <a:solidFill>
                <a:schemeClr val="bg1"/>
              </a:solidFill>
              <a:latin typeface="+mj-lt"/>
              <a:ea typeface="+mj-ea"/>
              <a:cs typeface="+mj-cs"/>
            </a:endParaRPr>
          </a:p>
        </p:txBody>
      </p:sp>
      <p:sp>
        <p:nvSpPr>
          <p:cNvPr id="13" name="Text Box 5"/>
          <p:cNvSpPr txBox="1">
            <a:spLocks noChangeArrowheads="1"/>
          </p:cNvSpPr>
          <p:nvPr userDrawn="1"/>
        </p:nvSpPr>
        <p:spPr bwMode="auto">
          <a:xfrm>
            <a:off x="3200400" y="2895600"/>
            <a:ext cx="2743200" cy="366713"/>
          </a:xfrm>
          <a:prstGeom prst="rect">
            <a:avLst/>
          </a:prstGeom>
          <a:noFill/>
          <a:ln w="9525">
            <a:noFill/>
            <a:miter lim="800000"/>
            <a:headEnd/>
            <a:tailEnd/>
          </a:ln>
          <a:effectLst/>
        </p:spPr>
        <p:txBody>
          <a:bodyPr>
            <a:spAutoFit/>
          </a:bodyPr>
          <a:lstStyle/>
          <a:p>
            <a:pPr algn="ctr" eaLnBrk="0" hangingPunct="0">
              <a:lnSpc>
                <a:spcPct val="70000"/>
              </a:lnSpc>
              <a:spcBef>
                <a:spcPct val="50000"/>
              </a:spcBef>
              <a:defRPr/>
            </a:pPr>
            <a:r>
              <a:rPr lang="en-US" sz="2400" b="1" dirty="0">
                <a:solidFill>
                  <a:srgbClr val="062F67"/>
                </a:solidFill>
                <a:latin typeface="Calibri" pitchFamily="34" charset="0"/>
              </a:rPr>
              <a:t>Fin</a:t>
            </a:r>
          </a:p>
        </p:txBody>
      </p:sp>
      <p:sp>
        <p:nvSpPr>
          <p:cNvPr id="14" name="Text Box 5"/>
          <p:cNvSpPr txBox="1">
            <a:spLocks noChangeArrowheads="1"/>
          </p:cNvSpPr>
          <p:nvPr userDrawn="1"/>
        </p:nvSpPr>
        <p:spPr bwMode="auto">
          <a:xfrm>
            <a:off x="1828800" y="3581400"/>
            <a:ext cx="5486400" cy="350838"/>
          </a:xfrm>
          <a:prstGeom prst="rect">
            <a:avLst/>
          </a:prstGeom>
          <a:noFill/>
          <a:ln w="9525">
            <a:noFill/>
            <a:miter lim="800000"/>
            <a:headEnd/>
            <a:tailEnd/>
          </a:ln>
          <a:effectLst/>
        </p:spPr>
        <p:txBody>
          <a:bodyPr>
            <a:spAutoFit/>
          </a:bodyPr>
          <a:lstStyle/>
          <a:p>
            <a:pPr algn="ctr" eaLnBrk="0" hangingPunct="0">
              <a:lnSpc>
                <a:spcPct val="70000"/>
              </a:lnSpc>
              <a:spcBef>
                <a:spcPct val="50000"/>
              </a:spcBef>
              <a:defRPr/>
            </a:pPr>
            <a:r>
              <a:rPr lang="en-US" sz="2400" b="1" dirty="0">
                <a:solidFill>
                  <a:srgbClr val="008000"/>
                </a:solidFill>
                <a:latin typeface="Calibri" pitchFamily="34" charset="0"/>
              </a:rPr>
              <a:t>Thank you for your attention</a:t>
            </a:r>
          </a:p>
        </p:txBody>
      </p:sp>
      <p:sp>
        <p:nvSpPr>
          <p:cNvPr id="2" name="Title 1"/>
          <p:cNvSpPr>
            <a:spLocks noGrp="1"/>
          </p:cNvSpPr>
          <p:nvPr>
            <p:ph type="title"/>
          </p:nvPr>
        </p:nvSpPr>
        <p:spPr>
          <a:xfrm>
            <a:off x="752168" y="0"/>
            <a:ext cx="8382000" cy="762000"/>
          </a:xfrm>
        </p:spPr>
        <p:txBody>
          <a:bodyPr/>
          <a:lstStyle/>
          <a:p>
            <a:r>
              <a:rPr lang="en-US" smtClean="0"/>
              <a:t>Click to edit Master title style</a:t>
            </a:r>
            <a:endParaRPr lang="en-GB"/>
          </a:p>
        </p:txBody>
      </p:sp>
      <p:sp>
        <p:nvSpPr>
          <p:cNvPr id="15" name="Slide Number Placeholder 2"/>
          <p:cNvSpPr>
            <a:spLocks noGrp="1"/>
          </p:cNvSpPr>
          <p:nvPr>
            <p:ph type="sldNum" sz="quarter" idx="10"/>
          </p:nvPr>
        </p:nvSpPr>
        <p:spPr>
          <a:xfrm>
            <a:off x="8001000" y="6648450"/>
            <a:ext cx="1143000" cy="228600"/>
          </a:xfrm>
        </p:spPr>
        <p:txBody>
          <a:bodyPr/>
          <a:lstStyle>
            <a:lvl1pPr>
              <a:defRPr/>
            </a:lvl1pPr>
          </a:lstStyle>
          <a:p>
            <a:pPr>
              <a:defRPr/>
            </a:pPr>
            <a:fld id="{B8F1AE45-6515-43E9-9F98-9AC0710D9B11}" type="slidenum">
              <a:rPr lang="en-US"/>
              <a:pPr>
                <a:defRPr/>
              </a:pPr>
              <a:t>‹#›</a:t>
            </a:fld>
            <a:r>
              <a:rPr lang="en-US"/>
              <a:t> of 15</a:t>
            </a:r>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0  L 0 -0.33333  E" pathEditMode="relative" ptsTypes="">
                                      <p:cBhvr>
                                        <p:cTn id="6" dur="2000" fill="hold"/>
                                        <p:tgtEl>
                                          <p:spTgt spid="8"/>
                                        </p:tgtEl>
                                        <p:attrNameLst>
                                          <p:attrName>ppt_x</p:attrName>
                                          <p:attrName>ppt_y</p:attrName>
                                        </p:attrNameLst>
                                      </p:cBhvr>
                                    </p:animMotion>
                                  </p:childTnLst>
                                </p:cTn>
                              </p:par>
                              <p:par>
                                <p:cTn id="7" presetID="64" presetClass="path" presetSubtype="0" accel="50000" decel="50000" fill="hold" grpId="0" nodeType="withEffect" nodePh="1">
                                  <p:stCondLst>
                                    <p:cond delay="0"/>
                                  </p:stCondLst>
                                  <p:endCondLst>
                                    <p:cond evt="begin" delay="0">
                                      <p:tn val="7"/>
                                    </p:cond>
                                  </p:endCondLst>
                                  <p:childTnLst>
                                    <p:animMotion origin="layout" path="M 0 0  L 0 -0.33333  E" pathEditMode="relative" ptsTypes="">
                                      <p:cBhvr>
                                        <p:cTn id="8" dur="2000" fill="hold"/>
                                        <p:tgtEl>
                                          <p:spTgt spid="12"/>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0 0  L 0 0.33333  E" pathEditMode="relative" ptsTypes="">
                                      <p:cBhvr>
                                        <p:cTn id="10" dur="2000" fill="hold"/>
                                        <p:tgtEl>
                                          <p:spTgt spid="4"/>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33333  E" pathEditMode="relative" ptsTypes="">
                                      <p:cBhvr>
                                        <p:cTn id="12" dur="2000" fill="hold"/>
                                        <p:tgtEl>
                                          <p:spTgt spid="5"/>
                                        </p:tgtEl>
                                        <p:attrNameLst>
                                          <p:attrName>ppt_x</p:attrName>
                                          <p:attrName>ppt_y</p:attrName>
                                        </p:attrNameLst>
                                      </p:cBhvr>
                                    </p:animMotion>
                                  </p:childTnLst>
                                </p:cTn>
                              </p:par>
                              <p:par>
                                <p:cTn id="13" presetID="42" presetClass="path" presetSubtype="0" accel="50000" decel="50000" fill="hold" grpId="0" nodeType="withEffect">
                                  <p:stCondLst>
                                    <p:cond delay="0"/>
                                  </p:stCondLst>
                                  <p:childTnLst>
                                    <p:animMotion origin="layout" path="M 0 0  L 0 0.33333  E" pathEditMode="relative" ptsTypes="">
                                      <p:cBhvr>
                                        <p:cTn id="14" dur="2000" fill="hold"/>
                                        <p:tgtEl>
                                          <p:spTgt spid="6"/>
                                        </p:tgtEl>
                                        <p:attrNameLst>
                                          <p:attrName>ppt_x</p:attrName>
                                          <p:attrName>ppt_y</p:attrName>
                                        </p:attrNameLst>
                                      </p:cBhvr>
                                    </p:animMotion>
                                  </p:childTnLst>
                                </p:cTn>
                              </p:par>
                              <p:par>
                                <p:cTn id="15" presetID="42" presetClass="path" presetSubtype="0" accel="50000" decel="50000" fill="hold" grpId="0" nodeType="withEffect">
                                  <p:stCondLst>
                                    <p:cond delay="0"/>
                                  </p:stCondLst>
                                  <p:childTnLst>
                                    <p:animMotion origin="layout" path="M 0 0  L 0 0.33333  E" pathEditMode="relative" ptsTypes="">
                                      <p:cBhvr>
                                        <p:cTn id="16" dur="2000" fill="hold"/>
                                        <p:tgtEl>
                                          <p:spTgt spid="7"/>
                                        </p:tgtEl>
                                        <p:attrNameLst>
                                          <p:attrName>ppt_x</p:attrName>
                                          <p:attrName>ppt_y</p:attrName>
                                        </p:attrNameLst>
                                      </p:cBhvr>
                                    </p:animMotion>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12" grpId="0"/>
      <p:bldP spid="13" grpId="0"/>
      <p:bldP spid="1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 Template Slide">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0"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0"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8"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9" name="Rectangle 34"/>
          <p:cNvSpPr>
            <a:spLocks noChangeArrowheads="1"/>
          </p:cNvSpPr>
          <p:nvPr userDrawn="1"/>
        </p:nvSpPr>
        <p:spPr bwMode="auto">
          <a:xfrm>
            <a:off x="1828800" y="664210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0" name="Slide Number Placeholder 2"/>
          <p:cNvSpPr>
            <a:spLocks noGrp="1"/>
          </p:cNvSpPr>
          <p:nvPr>
            <p:ph type="sldNum" sz="quarter" idx="10"/>
          </p:nvPr>
        </p:nvSpPr>
        <p:spPr/>
        <p:txBody>
          <a:bodyPr/>
          <a:lstStyle>
            <a:lvl1pPr>
              <a:defRPr/>
            </a:lvl1pPr>
          </a:lstStyle>
          <a:p>
            <a:pPr>
              <a:defRPr/>
            </a:pPr>
            <a:fld id="{9F97209F-57A9-45ED-82EA-BF461B0C2422}"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 index">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9" name="Rectangle 34"/>
          <p:cNvSpPr>
            <a:spLocks noChangeArrowheads="1"/>
          </p:cNvSpPr>
          <p:nvPr userDrawn="1"/>
        </p:nvSpPr>
        <p:spPr bwMode="auto">
          <a:xfrm>
            <a:off x="1831975" y="664210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
        <p:nvSpPr>
          <p:cNvPr id="10" name="Rectangle 5"/>
          <p:cNvSpPr>
            <a:spLocks noChangeArrowheads="1"/>
          </p:cNvSpPr>
          <p:nvPr userDrawn="1"/>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1" name="Rectangle 5"/>
          <p:cNvSpPr>
            <a:spLocks noChangeArrowheads="1"/>
          </p:cNvSpPr>
          <p:nvPr userDrawn="1"/>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2" name="Rectangle 5"/>
          <p:cNvSpPr>
            <a:spLocks noChangeArrowheads="1"/>
          </p:cNvSpPr>
          <p:nvPr userDrawn="1"/>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3"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7" name="Rectangle 14"/>
          <p:cNvSpPr>
            <a:spLocks noGrp="1" noChangeArrowheads="1"/>
          </p:cNvSpPr>
          <p:nvPr>
            <p:ph type="title"/>
          </p:nvPr>
        </p:nvSpPr>
        <p:spPr bwMode="auto">
          <a:xfrm>
            <a:off x="752168" y="0"/>
            <a:ext cx="8382000" cy="762000"/>
          </a:xfrm>
          <a:prstGeom prst="rect">
            <a:avLst/>
          </a:prstGeom>
          <a:noFill/>
          <a:ln w="9525">
            <a:noFill/>
            <a:miter lim="800000"/>
            <a:headEnd/>
            <a:tailEnd/>
          </a:ln>
          <a:effectLst/>
        </p:spPr>
        <p:txBody>
          <a:bodyPr/>
          <a:lstStyle/>
          <a:p>
            <a:pPr lvl="0"/>
            <a:r>
              <a:rPr lang="en-US" dirty="0" smtClean="0"/>
              <a:t>Click to edit Master title style</a:t>
            </a:r>
          </a:p>
        </p:txBody>
      </p:sp>
      <p:sp>
        <p:nvSpPr>
          <p:cNvPr id="14" name="Rectangle 3"/>
          <p:cNvSpPr>
            <a:spLocks noGrp="1" noChangeArrowheads="1"/>
          </p:cNvSpPr>
          <p:nvPr>
            <p:ph type="sldNum" sz="quarter" idx="10"/>
          </p:nvPr>
        </p:nvSpPr>
        <p:spPr>
          <a:xfrm>
            <a:off x="8001000" y="6629400"/>
            <a:ext cx="1143000" cy="228600"/>
          </a:xfrm>
        </p:spPr>
        <p:txBody>
          <a:bodyPr/>
          <a:lstStyle>
            <a:lvl1pPr eaLnBrk="1" hangingPunct="1">
              <a:defRPr sz="1100">
                <a:solidFill>
                  <a:schemeClr val="bg1"/>
                </a:solidFill>
                <a:latin typeface="+mn-lt"/>
              </a:defRPr>
            </a:lvl1pPr>
          </a:lstStyle>
          <a:p>
            <a:pPr>
              <a:defRPr/>
            </a:pPr>
            <a:fld id="{724A01E6-5454-4D47-9462-F418F133F8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one">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9" name="Rectangle 34"/>
          <p:cNvSpPr>
            <a:spLocks noChangeArrowheads="1"/>
          </p:cNvSpPr>
          <p:nvPr userDrawn="1"/>
        </p:nvSpPr>
        <p:spPr bwMode="auto">
          <a:xfrm>
            <a:off x="1831975" y="664210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
        <p:nvSpPr>
          <p:cNvPr id="10" name="Rectangle 5"/>
          <p:cNvSpPr>
            <a:spLocks noChangeArrowheads="1"/>
          </p:cNvSpPr>
          <p:nvPr userDrawn="1"/>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1" name="Rectangle 5"/>
          <p:cNvSpPr>
            <a:spLocks noChangeArrowheads="1"/>
          </p:cNvSpPr>
          <p:nvPr userDrawn="1"/>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2" name="Rectangle 5"/>
          <p:cNvSpPr>
            <a:spLocks noChangeArrowheads="1"/>
          </p:cNvSpPr>
          <p:nvPr userDrawn="1"/>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3" name="Rectangle 8"/>
          <p:cNvSpPr/>
          <p:nvPr userDrawn="1"/>
        </p:nvSpPr>
        <p:spPr>
          <a:xfrm>
            <a:off x="0" y="2895600"/>
            <a:ext cx="9144000" cy="32004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4"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7" name="Rectangle 14"/>
          <p:cNvSpPr>
            <a:spLocks noGrp="1" noChangeArrowheads="1"/>
          </p:cNvSpPr>
          <p:nvPr>
            <p:ph type="title"/>
          </p:nvPr>
        </p:nvSpPr>
        <p:spPr bwMode="auto">
          <a:xfrm>
            <a:off x="752168" y="0"/>
            <a:ext cx="8382000" cy="762000"/>
          </a:xfrm>
          <a:prstGeom prst="rect">
            <a:avLst/>
          </a:prstGeom>
          <a:noFill/>
          <a:ln w="9525">
            <a:noFill/>
            <a:miter lim="800000"/>
            <a:headEnd/>
            <a:tailEnd/>
          </a:ln>
          <a:effectLst/>
        </p:spPr>
        <p:txBody>
          <a:bodyPr/>
          <a:lstStyle/>
          <a:p>
            <a:pPr lvl="0"/>
            <a:r>
              <a:rPr lang="en-US" dirty="0" smtClean="0"/>
              <a:t>Click to edit Master title style</a:t>
            </a:r>
          </a:p>
        </p:txBody>
      </p:sp>
      <p:sp>
        <p:nvSpPr>
          <p:cNvPr id="15" name="Rectangle 3"/>
          <p:cNvSpPr>
            <a:spLocks noGrp="1" noChangeArrowheads="1"/>
          </p:cNvSpPr>
          <p:nvPr>
            <p:ph type="sldNum" sz="quarter" idx="10"/>
          </p:nvPr>
        </p:nvSpPr>
        <p:spPr>
          <a:xfrm>
            <a:off x="8001000" y="6629400"/>
            <a:ext cx="1143000" cy="228600"/>
          </a:xfrm>
        </p:spPr>
        <p:txBody>
          <a:bodyPr/>
          <a:lstStyle>
            <a:lvl1pPr eaLnBrk="1" hangingPunct="1">
              <a:defRPr sz="1100">
                <a:solidFill>
                  <a:schemeClr val="bg1"/>
                </a:solidFill>
                <a:latin typeface="+mn-lt"/>
              </a:defRPr>
            </a:lvl1pPr>
          </a:lstStyle>
          <a:p>
            <a:pPr>
              <a:defRPr/>
            </a:pPr>
            <a:fld id="{1B8CE15F-8EB4-419B-ADE9-65D50D214A3D}"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two">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9" name="Rectangle 34"/>
          <p:cNvSpPr>
            <a:spLocks noChangeArrowheads="1"/>
          </p:cNvSpPr>
          <p:nvPr userDrawn="1"/>
        </p:nvSpPr>
        <p:spPr bwMode="auto">
          <a:xfrm>
            <a:off x="1831975" y="664210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
        <p:nvSpPr>
          <p:cNvPr id="10" name="Rectangle 5"/>
          <p:cNvSpPr>
            <a:spLocks noChangeArrowheads="1"/>
          </p:cNvSpPr>
          <p:nvPr userDrawn="1"/>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1" name="Rectangle 5"/>
          <p:cNvSpPr>
            <a:spLocks noChangeArrowheads="1"/>
          </p:cNvSpPr>
          <p:nvPr userDrawn="1"/>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2" name="Rectangle 5"/>
          <p:cNvSpPr>
            <a:spLocks noChangeArrowheads="1"/>
          </p:cNvSpPr>
          <p:nvPr userDrawn="1"/>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3" name="Rectangle 3"/>
          <p:cNvSpPr/>
          <p:nvPr userDrawn="1"/>
        </p:nvSpPr>
        <p:spPr>
          <a:xfrm>
            <a:off x="0" y="4419600"/>
            <a:ext cx="9144000" cy="16764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4" name="Rectangle 4"/>
          <p:cNvSpPr/>
          <p:nvPr userDrawn="1"/>
        </p:nvSpPr>
        <p:spPr>
          <a:xfrm>
            <a:off x="0" y="1219200"/>
            <a:ext cx="9144000" cy="16764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5"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7" name="Rectangle 14"/>
          <p:cNvSpPr>
            <a:spLocks noGrp="1" noChangeArrowheads="1"/>
          </p:cNvSpPr>
          <p:nvPr>
            <p:ph type="title"/>
          </p:nvPr>
        </p:nvSpPr>
        <p:spPr bwMode="auto">
          <a:xfrm>
            <a:off x="752168" y="0"/>
            <a:ext cx="8382000" cy="762000"/>
          </a:xfrm>
          <a:prstGeom prst="rect">
            <a:avLst/>
          </a:prstGeom>
          <a:noFill/>
          <a:ln w="9525">
            <a:noFill/>
            <a:miter lim="800000"/>
            <a:headEnd/>
            <a:tailEnd/>
          </a:ln>
          <a:effectLst/>
        </p:spPr>
        <p:txBody>
          <a:bodyPr/>
          <a:lstStyle/>
          <a:p>
            <a:pPr lvl="0"/>
            <a:r>
              <a:rPr lang="en-US" dirty="0" smtClean="0"/>
              <a:t>Click to edit Master title style</a:t>
            </a:r>
          </a:p>
        </p:txBody>
      </p:sp>
      <p:sp>
        <p:nvSpPr>
          <p:cNvPr id="16" name="Rectangle 3"/>
          <p:cNvSpPr>
            <a:spLocks noGrp="1" noChangeArrowheads="1"/>
          </p:cNvSpPr>
          <p:nvPr>
            <p:ph type="sldNum" sz="quarter" idx="10"/>
          </p:nvPr>
        </p:nvSpPr>
        <p:spPr>
          <a:xfrm>
            <a:off x="8001000" y="6629400"/>
            <a:ext cx="1143000" cy="228600"/>
          </a:xfrm>
        </p:spPr>
        <p:txBody>
          <a:bodyPr/>
          <a:lstStyle>
            <a:lvl1pPr eaLnBrk="1" hangingPunct="1">
              <a:defRPr sz="1100">
                <a:solidFill>
                  <a:schemeClr val="bg1"/>
                </a:solidFill>
                <a:latin typeface="+mn-lt"/>
              </a:defRPr>
            </a:lvl1pPr>
          </a:lstStyle>
          <a:p>
            <a:pPr>
              <a:defRPr/>
            </a:pPr>
            <a:fld id="{F919CA16-DAC2-400D-96E6-E3DC37A826BF}"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three">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4" name="Rectangle 47"/>
          <p:cNvSpPr>
            <a:spLocks noChangeArrowheads="1"/>
          </p:cNvSpPr>
          <p:nvPr userDrawn="1"/>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9" name="Rectangle 34"/>
          <p:cNvSpPr>
            <a:spLocks noChangeArrowheads="1"/>
          </p:cNvSpPr>
          <p:nvPr userDrawn="1"/>
        </p:nvSpPr>
        <p:spPr bwMode="auto">
          <a:xfrm>
            <a:off x="1831975" y="664210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
        <p:nvSpPr>
          <p:cNvPr id="10" name="Rectangle 5"/>
          <p:cNvSpPr>
            <a:spLocks noChangeArrowheads="1"/>
          </p:cNvSpPr>
          <p:nvPr userDrawn="1"/>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1" name="Rectangle 5"/>
          <p:cNvSpPr>
            <a:spLocks noChangeArrowheads="1"/>
          </p:cNvSpPr>
          <p:nvPr userDrawn="1"/>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2" name="Rectangle 5"/>
          <p:cNvSpPr>
            <a:spLocks noChangeArrowheads="1"/>
          </p:cNvSpPr>
          <p:nvPr userDrawn="1"/>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3" name="Rectangle 3"/>
          <p:cNvSpPr/>
          <p:nvPr userDrawn="1"/>
        </p:nvSpPr>
        <p:spPr>
          <a:xfrm>
            <a:off x="0" y="990600"/>
            <a:ext cx="9144000" cy="32004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4" name="Rectangle 34"/>
          <p:cNvSpPr>
            <a:spLocks noChangeArrowheads="1"/>
          </p:cNvSpPr>
          <p:nvPr userDrawn="1"/>
        </p:nvSpPr>
        <p:spPr bwMode="auto">
          <a:xfrm>
            <a:off x="0" y="6642100"/>
            <a:ext cx="1828800" cy="228600"/>
          </a:xfrm>
          <a:prstGeom prst="rect">
            <a:avLst/>
          </a:prstGeom>
          <a:noFill/>
          <a:ln w="9525">
            <a:noFill/>
            <a:miter lim="800000"/>
            <a:headEnd/>
            <a:tailEnd/>
          </a:ln>
          <a:effectLst/>
        </p:spPr>
        <p:txBody>
          <a:bodyPr anchor="b"/>
          <a:lstStyle/>
          <a:p>
            <a:pPr>
              <a:defRPr/>
            </a:pPr>
            <a:r>
              <a:rPr lang="en-US" sz="1200">
                <a:solidFill>
                  <a:schemeClr val="bg1"/>
                </a:solidFill>
                <a:latin typeface="Calibri" pitchFamily="34" charset="0"/>
              </a:rPr>
              <a:t>markus.zerlauth@cern.ch</a:t>
            </a:r>
          </a:p>
        </p:txBody>
      </p:sp>
      <p:sp>
        <p:nvSpPr>
          <p:cNvPr id="7" name="Rectangle 14"/>
          <p:cNvSpPr>
            <a:spLocks noGrp="1" noChangeArrowheads="1"/>
          </p:cNvSpPr>
          <p:nvPr>
            <p:ph type="title"/>
          </p:nvPr>
        </p:nvSpPr>
        <p:spPr bwMode="auto">
          <a:xfrm>
            <a:off x="752168" y="0"/>
            <a:ext cx="8382000" cy="762000"/>
          </a:xfrm>
          <a:prstGeom prst="rect">
            <a:avLst/>
          </a:prstGeom>
          <a:noFill/>
          <a:ln w="9525">
            <a:noFill/>
            <a:miter lim="800000"/>
            <a:headEnd/>
            <a:tailEnd/>
          </a:ln>
          <a:effectLst/>
        </p:spPr>
        <p:txBody>
          <a:bodyPr/>
          <a:lstStyle/>
          <a:p>
            <a:pPr lvl="0"/>
            <a:r>
              <a:rPr lang="en-US" dirty="0" smtClean="0"/>
              <a:t>Click to edit Master title style</a:t>
            </a:r>
          </a:p>
        </p:txBody>
      </p:sp>
      <p:sp>
        <p:nvSpPr>
          <p:cNvPr id="15" name="Rectangle 3"/>
          <p:cNvSpPr>
            <a:spLocks noGrp="1" noChangeArrowheads="1"/>
          </p:cNvSpPr>
          <p:nvPr>
            <p:ph type="sldNum" sz="quarter" idx="10"/>
          </p:nvPr>
        </p:nvSpPr>
        <p:spPr>
          <a:xfrm>
            <a:off x="8001000" y="6629400"/>
            <a:ext cx="1143000" cy="228600"/>
          </a:xfrm>
        </p:spPr>
        <p:txBody>
          <a:bodyPr/>
          <a:lstStyle>
            <a:lvl1pPr eaLnBrk="1" hangingPunct="1">
              <a:defRPr sz="1100">
                <a:solidFill>
                  <a:schemeClr val="bg1"/>
                </a:solidFill>
                <a:latin typeface="+mn-lt"/>
              </a:defRPr>
            </a:lvl1pPr>
          </a:lstStyle>
          <a:p>
            <a:pPr>
              <a:defRPr/>
            </a:pPr>
            <a:fld id="{E9BCE14E-0F43-4F18-9655-C09604AF3487}"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228600" y="1066800"/>
            <a:ext cx="8686800" cy="5334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a:p>
            <a:pPr lvl="0"/>
            <a:r>
              <a:rPr lang="en-US" smtClean="0"/>
              <a:t>Click to edit Master text styles</a:t>
            </a:r>
          </a:p>
          <a:p>
            <a:pPr lvl="1"/>
            <a:r>
              <a:rPr lang="en-US" smtClean="0"/>
              <a:t>Second level</a:t>
            </a:r>
          </a:p>
        </p:txBody>
      </p:sp>
      <p:sp>
        <p:nvSpPr>
          <p:cNvPr id="14" name="Rectangle 47"/>
          <p:cNvSpPr>
            <a:spLocks noChangeArrowheads="1"/>
          </p:cNvSpPr>
          <p:nvPr/>
        </p:nvSpPr>
        <p:spPr bwMode="auto">
          <a:xfrm>
            <a:off x="0"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15" name="Rectangle 47"/>
          <p:cNvSpPr>
            <a:spLocks noChangeArrowheads="1"/>
          </p:cNvSpPr>
          <p:nvPr/>
        </p:nvSpPr>
        <p:spPr bwMode="auto">
          <a:xfrm>
            <a:off x="0"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19" name="Rectangle 34"/>
          <p:cNvSpPr>
            <a:spLocks noChangeArrowheads="1"/>
          </p:cNvSpPr>
          <p:nvPr/>
        </p:nvSpPr>
        <p:spPr bwMode="auto">
          <a:xfrm>
            <a:off x="0" y="6642100"/>
            <a:ext cx="1828800" cy="228600"/>
          </a:xfrm>
          <a:prstGeom prst="rect">
            <a:avLst/>
          </a:prstGeom>
          <a:noFill/>
          <a:ln w="9525">
            <a:noFill/>
            <a:miter lim="800000"/>
            <a:headEnd/>
            <a:tailEnd/>
          </a:ln>
          <a:effectLst/>
        </p:spPr>
        <p:txBody>
          <a:bodyPr anchor="b"/>
          <a:lstStyle/>
          <a:p>
            <a:pPr>
              <a:defRPr/>
            </a:pPr>
            <a:r>
              <a:rPr lang="en-US" sz="1200" dirty="0">
                <a:solidFill>
                  <a:schemeClr val="bg1"/>
                </a:solidFill>
                <a:latin typeface="Calibri" pitchFamily="34" charset="0"/>
              </a:rPr>
              <a:t>benjamin.todd@cern.ch</a:t>
            </a:r>
          </a:p>
        </p:txBody>
      </p:sp>
      <p:sp>
        <p:nvSpPr>
          <p:cNvPr id="1033" name="Rectangle 14"/>
          <p:cNvSpPr>
            <a:spLocks noGrp="1" noChangeArrowheads="1"/>
          </p:cNvSpPr>
          <p:nvPr>
            <p:ph type="title"/>
          </p:nvPr>
        </p:nvSpPr>
        <p:spPr bwMode="auto">
          <a:xfrm>
            <a:off x="762000" y="0"/>
            <a:ext cx="838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sldNum" sz="quarter" idx="4"/>
          </p:nvPr>
        </p:nvSpPr>
        <p:spPr bwMode="auto">
          <a:xfrm>
            <a:off x="8001000" y="6629400"/>
            <a:ext cx="1143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00">
                <a:solidFill>
                  <a:schemeClr val="bg1"/>
                </a:solidFill>
                <a:latin typeface="+mn-lt"/>
              </a:defRPr>
            </a:lvl1pPr>
          </a:lstStyle>
          <a:p>
            <a:pPr>
              <a:defRPr/>
            </a:pPr>
            <a:fld id="{4C3DE446-22E6-4165-8D29-70B0C2171B74}" type="slidenum">
              <a:rPr lang="en-US"/>
              <a:pPr>
                <a:defRPr/>
              </a:pPr>
              <a:t>‹#›</a:t>
            </a:fld>
            <a:r>
              <a:rPr lang="en-US" dirty="0"/>
              <a:t> </a:t>
            </a:r>
          </a:p>
        </p:txBody>
      </p:sp>
      <p:sp>
        <p:nvSpPr>
          <p:cNvPr id="20" name="Rectangle 34"/>
          <p:cNvSpPr>
            <a:spLocks noChangeArrowheads="1"/>
          </p:cNvSpPr>
          <p:nvPr/>
        </p:nvSpPr>
        <p:spPr bwMode="auto">
          <a:xfrm>
            <a:off x="1828800" y="664210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ransition spd="med">
    <p:fade thruBlk="1"/>
  </p:transition>
  <p:timing>
    <p:tnLst>
      <p:par>
        <p:cTn id="1" dur="indefinite" restart="never" nodeType="tmRoot"/>
      </p:par>
    </p:tnLst>
  </p:timing>
  <p:hf hdr="0" dt="0"/>
  <p:txStyles>
    <p:titleStyle>
      <a:lvl1pPr algn="r" rtl="0" eaLnBrk="0" fontAlgn="base" hangingPunct="0">
        <a:spcBef>
          <a:spcPct val="0"/>
        </a:spcBef>
        <a:spcAft>
          <a:spcPct val="0"/>
        </a:spcAft>
        <a:defRPr sz="3800">
          <a:solidFill>
            <a:schemeClr val="bg1"/>
          </a:solidFill>
          <a:latin typeface="+mj-lt"/>
          <a:ea typeface="+mj-ea"/>
          <a:cs typeface="+mj-cs"/>
        </a:defRPr>
      </a:lvl1pPr>
      <a:lvl2pPr algn="r" rtl="0" eaLnBrk="0" fontAlgn="base" hangingPunct="0">
        <a:spcBef>
          <a:spcPct val="0"/>
        </a:spcBef>
        <a:spcAft>
          <a:spcPct val="0"/>
        </a:spcAft>
        <a:defRPr sz="3800">
          <a:solidFill>
            <a:schemeClr val="bg1"/>
          </a:solidFill>
          <a:latin typeface="Calibri" pitchFamily="34" charset="0"/>
        </a:defRPr>
      </a:lvl2pPr>
      <a:lvl3pPr algn="r" rtl="0" eaLnBrk="0" fontAlgn="base" hangingPunct="0">
        <a:spcBef>
          <a:spcPct val="0"/>
        </a:spcBef>
        <a:spcAft>
          <a:spcPct val="0"/>
        </a:spcAft>
        <a:defRPr sz="3800">
          <a:solidFill>
            <a:schemeClr val="bg1"/>
          </a:solidFill>
          <a:latin typeface="Calibri" pitchFamily="34" charset="0"/>
        </a:defRPr>
      </a:lvl3pPr>
      <a:lvl4pPr algn="r" rtl="0" eaLnBrk="0" fontAlgn="base" hangingPunct="0">
        <a:spcBef>
          <a:spcPct val="0"/>
        </a:spcBef>
        <a:spcAft>
          <a:spcPct val="0"/>
        </a:spcAft>
        <a:defRPr sz="3800">
          <a:solidFill>
            <a:schemeClr val="bg1"/>
          </a:solidFill>
          <a:latin typeface="Calibri" pitchFamily="34" charset="0"/>
        </a:defRPr>
      </a:lvl4pPr>
      <a:lvl5pPr algn="r" rtl="0" eaLnBrk="0" fontAlgn="base" hangingPunct="0">
        <a:spcBef>
          <a:spcPct val="0"/>
        </a:spcBef>
        <a:spcAft>
          <a:spcPct val="0"/>
        </a:spcAft>
        <a:defRPr sz="3800">
          <a:solidFill>
            <a:schemeClr val="bg1"/>
          </a:solidFill>
          <a:latin typeface="Calibri" pitchFamily="34" charset="0"/>
        </a:defRPr>
      </a:lvl5pPr>
      <a:lvl6pPr marL="457200" algn="r" rtl="0" fontAlgn="base">
        <a:spcBef>
          <a:spcPct val="0"/>
        </a:spcBef>
        <a:spcAft>
          <a:spcPct val="0"/>
        </a:spcAft>
        <a:defRPr sz="3800">
          <a:solidFill>
            <a:schemeClr val="bg1"/>
          </a:solidFill>
          <a:latin typeface="Calibri" pitchFamily="34" charset="0"/>
        </a:defRPr>
      </a:lvl6pPr>
      <a:lvl7pPr marL="914400" algn="r" rtl="0" fontAlgn="base">
        <a:spcBef>
          <a:spcPct val="0"/>
        </a:spcBef>
        <a:spcAft>
          <a:spcPct val="0"/>
        </a:spcAft>
        <a:defRPr sz="3800">
          <a:solidFill>
            <a:schemeClr val="bg1"/>
          </a:solidFill>
          <a:latin typeface="Calibri" pitchFamily="34" charset="0"/>
        </a:defRPr>
      </a:lvl7pPr>
      <a:lvl8pPr marL="1371600" algn="r" rtl="0" fontAlgn="base">
        <a:spcBef>
          <a:spcPct val="0"/>
        </a:spcBef>
        <a:spcAft>
          <a:spcPct val="0"/>
        </a:spcAft>
        <a:defRPr sz="3800">
          <a:solidFill>
            <a:schemeClr val="bg1"/>
          </a:solidFill>
          <a:latin typeface="Calibri" pitchFamily="34" charset="0"/>
        </a:defRPr>
      </a:lvl8pPr>
      <a:lvl9pPr marL="1828800" algn="r" rtl="0" fontAlgn="base">
        <a:spcBef>
          <a:spcPct val="0"/>
        </a:spcBef>
        <a:spcAft>
          <a:spcPct val="0"/>
        </a:spcAft>
        <a:defRPr sz="38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000099"/>
        </a:buClr>
        <a:buFont typeface="Arial Unicode MS" pitchFamily="34" charset="-128"/>
        <a:buChar char="●"/>
        <a:defRPr sz="20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fontAlgn="base">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fontAlgn="base">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fontAlgn="base">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fontAlgn="base">
        <a:spcBef>
          <a:spcPct val="20000"/>
        </a:spcBef>
        <a:spcAft>
          <a:spcPct val="0"/>
        </a:spcAft>
        <a:buClr>
          <a:srgbClr val="6699FF"/>
        </a:buClr>
        <a:buFont typeface="Franklin Gothic Medium" pitchFamily="34" charset="0"/>
        <a:buChar char="–"/>
        <a:defRPr sz="2000">
          <a:solidFill>
            <a:srgbClr val="6666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47"/>
          <p:cNvSpPr>
            <a:spLocks noChangeArrowheads="1"/>
          </p:cNvSpPr>
          <p:nvPr/>
        </p:nvSpPr>
        <p:spPr bwMode="auto">
          <a:xfrm>
            <a:off x="3175"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9" name="Rectangle 47"/>
          <p:cNvSpPr>
            <a:spLocks noChangeArrowheads="1"/>
          </p:cNvSpPr>
          <p:nvPr/>
        </p:nvSpPr>
        <p:spPr bwMode="auto">
          <a:xfrm>
            <a:off x="3175"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sz="2400" dirty="0">
              <a:solidFill>
                <a:schemeClr val="bg1"/>
              </a:solidFill>
              <a:latin typeface="Calibri" pitchFamily="34" charset="0"/>
            </a:endParaRPr>
          </a:p>
        </p:txBody>
      </p:sp>
      <p:sp>
        <p:nvSpPr>
          <p:cNvPr id="13" name="Rectangle 34"/>
          <p:cNvSpPr>
            <a:spLocks noChangeArrowheads="1"/>
          </p:cNvSpPr>
          <p:nvPr/>
        </p:nvSpPr>
        <p:spPr bwMode="auto">
          <a:xfrm>
            <a:off x="3175" y="6642100"/>
            <a:ext cx="1828800" cy="228600"/>
          </a:xfrm>
          <a:prstGeom prst="rect">
            <a:avLst/>
          </a:prstGeom>
          <a:noFill/>
          <a:ln w="9525">
            <a:noFill/>
            <a:miter lim="800000"/>
            <a:headEnd/>
            <a:tailEnd/>
          </a:ln>
          <a:effectLst/>
        </p:spPr>
        <p:txBody>
          <a:bodyPr anchor="b"/>
          <a:lstStyle/>
          <a:p>
            <a:pPr>
              <a:defRPr/>
            </a:pPr>
            <a:r>
              <a:rPr lang="en-US" sz="1200" dirty="0">
                <a:solidFill>
                  <a:schemeClr val="bg1"/>
                </a:solidFill>
                <a:latin typeface="Calibri" pitchFamily="34" charset="0"/>
              </a:rPr>
              <a:t>benjamin.todd@cern.ch</a:t>
            </a:r>
          </a:p>
        </p:txBody>
      </p:sp>
      <p:sp>
        <p:nvSpPr>
          <p:cNvPr id="6152" name="Rectangle 14"/>
          <p:cNvSpPr>
            <a:spLocks noGrp="1" noChangeArrowheads="1"/>
          </p:cNvSpPr>
          <p:nvPr>
            <p:ph type="title"/>
          </p:nvPr>
        </p:nvSpPr>
        <p:spPr bwMode="auto">
          <a:xfrm>
            <a:off x="752475" y="0"/>
            <a:ext cx="838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3"/>
          <p:cNvSpPr>
            <a:spLocks noGrp="1" noChangeArrowheads="1"/>
          </p:cNvSpPr>
          <p:nvPr>
            <p:ph type="sldNum" sz="quarter" idx="4"/>
          </p:nvPr>
        </p:nvSpPr>
        <p:spPr bwMode="auto">
          <a:xfrm>
            <a:off x="7991475" y="6629400"/>
            <a:ext cx="1143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00">
                <a:solidFill>
                  <a:schemeClr val="bg1"/>
                </a:solidFill>
                <a:latin typeface="+mn-lt"/>
              </a:defRPr>
            </a:lvl1pPr>
          </a:lstStyle>
          <a:p>
            <a:pPr>
              <a:defRPr/>
            </a:pPr>
            <a:fld id="{77B8C2BB-2D5F-486C-A37C-CEDC298BEB93}" type="slidenum">
              <a:rPr lang="en-US"/>
              <a:pPr>
                <a:defRPr/>
              </a:pPr>
              <a:t>‹#›</a:t>
            </a:fld>
            <a:endParaRPr lang="en-US" dirty="0"/>
          </a:p>
        </p:txBody>
      </p:sp>
      <p:sp>
        <p:nvSpPr>
          <p:cNvPr id="16" name="Rectangle 34"/>
          <p:cNvSpPr>
            <a:spLocks noChangeArrowheads="1"/>
          </p:cNvSpPr>
          <p:nvPr/>
        </p:nvSpPr>
        <p:spPr bwMode="auto">
          <a:xfrm>
            <a:off x="1831975" y="6642100"/>
            <a:ext cx="5486400" cy="215900"/>
          </a:xfrm>
          <a:prstGeom prst="rect">
            <a:avLst/>
          </a:prstGeom>
          <a:noFill/>
          <a:ln w="9525">
            <a:noFill/>
            <a:miter lim="800000"/>
            <a:headEnd/>
            <a:tailEnd/>
          </a:ln>
          <a:effectLst/>
        </p:spPr>
        <p:txBody>
          <a:bodyPr anchor="b"/>
          <a:lstStyle/>
          <a:p>
            <a:pPr algn="ctr">
              <a:defRPr/>
            </a:pPr>
            <a:r>
              <a:rPr lang="en-US" sz="1200" dirty="0">
                <a:solidFill>
                  <a:schemeClr val="bg1"/>
                </a:solidFill>
                <a:latin typeface="Calibri" pitchFamily="34" charset="0"/>
              </a:rPr>
              <a:t>ITER – Machine Protection</a:t>
            </a:r>
          </a:p>
        </p:txBody>
      </p:sp>
      <p:sp>
        <p:nvSpPr>
          <p:cNvPr id="17" name="Rectangle 5"/>
          <p:cNvSpPr>
            <a:spLocks noChangeArrowheads="1"/>
          </p:cNvSpPr>
          <p:nvPr/>
        </p:nvSpPr>
        <p:spPr bwMode="auto">
          <a:xfrm>
            <a:off x="3048000" y="1371600"/>
            <a:ext cx="49530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1. Risks and Beam Protection</a:t>
            </a:r>
          </a:p>
          <a:p>
            <a:pPr marL="838200" lvl="1" indent="-381000">
              <a:lnSpc>
                <a:spcPct val="90000"/>
              </a:lnSpc>
              <a:spcBef>
                <a:spcPct val="20000"/>
              </a:spcBef>
              <a:buClr>
                <a:srgbClr val="6699FF"/>
              </a:buClr>
              <a:defRPr/>
            </a:pPr>
            <a:r>
              <a:rPr lang="en-US" sz="1800" b="1" dirty="0">
                <a:solidFill>
                  <a:srgbClr val="6666FF"/>
                </a:solidFill>
                <a:latin typeface="+mn-lt"/>
              </a:rPr>
              <a:t>Stored Magnetic Energy</a:t>
            </a:r>
          </a:p>
          <a:p>
            <a:pPr marL="838200" lvl="1" indent="-381000">
              <a:lnSpc>
                <a:spcPct val="90000"/>
              </a:lnSpc>
              <a:spcBef>
                <a:spcPct val="20000"/>
              </a:spcBef>
              <a:buClr>
                <a:srgbClr val="6699FF"/>
              </a:buClr>
              <a:defRPr/>
            </a:pPr>
            <a:r>
              <a:rPr lang="en-US" sz="1800" b="1" dirty="0">
                <a:solidFill>
                  <a:srgbClr val="6666FF"/>
                </a:solidFill>
                <a:latin typeface="+mn-lt"/>
              </a:rPr>
              <a:t>Stored Beam Energy</a:t>
            </a:r>
          </a:p>
          <a:p>
            <a:pPr marL="838200" lvl="1" indent="-381000">
              <a:lnSpc>
                <a:spcPct val="90000"/>
              </a:lnSpc>
              <a:spcBef>
                <a:spcPct val="20000"/>
              </a:spcBef>
              <a:buClr>
                <a:srgbClr val="6699FF"/>
              </a:buClr>
              <a:defRPr/>
            </a:pPr>
            <a:r>
              <a:rPr lang="en-US" sz="1800" b="1" dirty="0">
                <a:solidFill>
                  <a:srgbClr val="6666FF"/>
                </a:solidFill>
                <a:latin typeface="+mn-lt"/>
              </a:rPr>
              <a:t>Beam Related Machine Protection</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8" name="Rectangle 5"/>
          <p:cNvSpPr>
            <a:spLocks noChangeArrowheads="1"/>
          </p:cNvSpPr>
          <p:nvPr/>
        </p:nvSpPr>
        <p:spPr bwMode="auto">
          <a:xfrm>
            <a:off x="3048000" y="29718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2. The Beam Interlock System</a:t>
            </a:r>
          </a:p>
          <a:p>
            <a:pPr marL="838200" lvl="1" indent="-381000">
              <a:lnSpc>
                <a:spcPct val="90000"/>
              </a:lnSpc>
              <a:spcBef>
                <a:spcPct val="20000"/>
              </a:spcBef>
              <a:buClr>
                <a:srgbClr val="6699FF"/>
              </a:buClr>
              <a:defRPr/>
            </a:pPr>
            <a:r>
              <a:rPr lang="en-US" sz="1800" b="1" dirty="0">
                <a:solidFill>
                  <a:srgbClr val="6666FF"/>
                </a:solidFill>
                <a:latin typeface="+mn-lt"/>
              </a:rPr>
              <a:t>Specification</a:t>
            </a:r>
          </a:p>
          <a:p>
            <a:pPr marL="838200" lvl="1" indent="-381000">
              <a:lnSpc>
                <a:spcPct val="90000"/>
              </a:lnSpc>
              <a:spcBef>
                <a:spcPct val="20000"/>
              </a:spcBef>
              <a:buClr>
                <a:srgbClr val="6699FF"/>
              </a:buClr>
              <a:defRPr/>
            </a:pPr>
            <a:r>
              <a:rPr lang="en-US" sz="1800" b="1" dirty="0">
                <a:solidFill>
                  <a:srgbClr val="6666FF"/>
                </a:solidFill>
                <a:latin typeface="+mn-lt"/>
              </a:rPr>
              <a:t>Implementation</a:t>
            </a:r>
          </a:p>
          <a:p>
            <a:pPr marL="838200" lvl="1" indent="-381000">
              <a:lnSpc>
                <a:spcPct val="90000"/>
              </a:lnSpc>
              <a:spcBef>
                <a:spcPct val="20000"/>
              </a:spcBef>
              <a:buClr>
                <a:srgbClr val="6699FF"/>
              </a:buClr>
              <a:defRPr/>
            </a:pPr>
            <a:r>
              <a:rPr lang="en-US" sz="1800" b="1" dirty="0">
                <a:solidFill>
                  <a:srgbClr val="6666FF"/>
                </a:solidFill>
                <a:latin typeface="+mn-lt"/>
              </a:rPr>
              <a:t>Critical Path</a:t>
            </a:r>
          </a:p>
          <a:p>
            <a:pPr marL="838200" lvl="1" indent="-381000">
              <a:lnSpc>
                <a:spcPct val="90000"/>
              </a:lnSpc>
              <a:spcBef>
                <a:spcPct val="20000"/>
              </a:spcBef>
              <a:buClr>
                <a:srgbClr val="6699FF"/>
              </a:buClr>
              <a:defRPr/>
            </a:pPr>
            <a:endParaRPr lang="en-US" sz="1800" b="1" dirty="0">
              <a:solidFill>
                <a:srgbClr val="6666FF"/>
              </a:solidFill>
              <a:latin typeface="+mn-lt"/>
            </a:endParaRP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
        <p:nvSpPr>
          <p:cNvPr id="19" name="Rectangle 5"/>
          <p:cNvSpPr>
            <a:spLocks noChangeArrowheads="1"/>
          </p:cNvSpPr>
          <p:nvPr/>
        </p:nvSpPr>
        <p:spPr bwMode="auto">
          <a:xfrm>
            <a:off x="3048000" y="4572000"/>
            <a:ext cx="3581400" cy="1371600"/>
          </a:xfrm>
          <a:prstGeom prst="rect">
            <a:avLst/>
          </a:prstGeom>
          <a:solidFill>
            <a:schemeClr val="bg1"/>
          </a:solidFill>
          <a:ln w="9525">
            <a:noFill/>
            <a:miter lim="800000"/>
            <a:headEnd/>
            <a:tailEnd/>
          </a:ln>
          <a:effectLst/>
        </p:spPr>
        <p:txBody>
          <a:bodyPr/>
          <a:lstStyle/>
          <a:p>
            <a:pPr marL="457200" indent="-457200">
              <a:lnSpc>
                <a:spcPct val="90000"/>
              </a:lnSpc>
              <a:spcBef>
                <a:spcPct val="20000"/>
              </a:spcBef>
              <a:buClr>
                <a:srgbClr val="000099"/>
              </a:buClr>
              <a:buFont typeface="Arial Unicode MS" pitchFamily="34" charset="-128"/>
              <a:buNone/>
              <a:defRPr/>
            </a:pPr>
            <a:r>
              <a:rPr lang="en-US" sz="1800" b="1" dirty="0">
                <a:solidFill>
                  <a:srgbClr val="000099"/>
                </a:solidFill>
                <a:latin typeface="+mn-lt"/>
              </a:rPr>
              <a:t>3. Dependable Design</a:t>
            </a:r>
          </a:p>
          <a:p>
            <a:pPr marL="838200" lvl="1" indent="-381000">
              <a:lnSpc>
                <a:spcPct val="90000"/>
              </a:lnSpc>
              <a:spcBef>
                <a:spcPct val="20000"/>
              </a:spcBef>
              <a:buClr>
                <a:srgbClr val="6699FF"/>
              </a:buClr>
              <a:defRPr/>
            </a:pPr>
            <a:r>
              <a:rPr lang="en-US" sz="1800" b="1" dirty="0">
                <a:solidFill>
                  <a:srgbClr val="6666FF"/>
                </a:solidFill>
                <a:latin typeface="+mn-lt"/>
              </a:rPr>
              <a:t>Requirements, Specifications</a:t>
            </a:r>
          </a:p>
          <a:p>
            <a:pPr marL="838200" lvl="1" indent="-381000">
              <a:lnSpc>
                <a:spcPct val="90000"/>
              </a:lnSpc>
              <a:spcBef>
                <a:spcPct val="20000"/>
              </a:spcBef>
              <a:buClr>
                <a:srgbClr val="6699FF"/>
              </a:buClr>
              <a:defRPr/>
            </a:pPr>
            <a:r>
              <a:rPr lang="en-US" sz="1800" b="1" dirty="0">
                <a:solidFill>
                  <a:srgbClr val="6666FF"/>
                </a:solidFill>
                <a:latin typeface="+mn-lt"/>
              </a:rPr>
              <a:t>Studies ,FMECA, Testing</a:t>
            </a:r>
          </a:p>
          <a:p>
            <a:pPr marL="838200" lvl="1" indent="-381000">
              <a:lnSpc>
                <a:spcPct val="90000"/>
              </a:lnSpc>
              <a:spcBef>
                <a:spcPct val="20000"/>
              </a:spcBef>
              <a:buClr>
                <a:srgbClr val="6699FF"/>
              </a:buClr>
              <a:defRPr/>
            </a:pPr>
            <a:r>
              <a:rPr lang="en-US" sz="1800" b="1" dirty="0">
                <a:solidFill>
                  <a:srgbClr val="6666FF"/>
                </a:solidFill>
                <a:latin typeface="+mn-lt"/>
              </a:rPr>
              <a:t>Operational Influence</a:t>
            </a:r>
          </a:p>
          <a:p>
            <a:pPr marL="838200" lvl="1" indent="-381000">
              <a:lnSpc>
                <a:spcPct val="90000"/>
              </a:lnSpc>
              <a:spcBef>
                <a:spcPct val="20000"/>
              </a:spcBef>
              <a:buClr>
                <a:srgbClr val="6699FF"/>
              </a:buClr>
              <a:defRPr/>
            </a:pPr>
            <a:endParaRPr lang="en-US" sz="1800" b="1" dirty="0">
              <a:solidFill>
                <a:srgbClr val="6666FF"/>
              </a:solidFill>
              <a:latin typeface="+mn-lt"/>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par>
    </p:tnLst>
  </p:timing>
  <p:txStyles>
    <p:titleStyle>
      <a:lvl1pPr algn="r" rtl="0" eaLnBrk="0" fontAlgn="base" hangingPunct="0">
        <a:spcBef>
          <a:spcPct val="0"/>
        </a:spcBef>
        <a:spcAft>
          <a:spcPct val="0"/>
        </a:spcAft>
        <a:defRPr sz="3800" kern="1200">
          <a:solidFill>
            <a:schemeClr val="bg1"/>
          </a:solidFill>
          <a:latin typeface="+mj-lt"/>
          <a:ea typeface="+mj-ea"/>
          <a:cs typeface="+mj-cs"/>
        </a:defRPr>
      </a:lvl1pPr>
      <a:lvl2pPr algn="r" rtl="0" eaLnBrk="0" fontAlgn="base" hangingPunct="0">
        <a:spcBef>
          <a:spcPct val="0"/>
        </a:spcBef>
        <a:spcAft>
          <a:spcPct val="0"/>
        </a:spcAft>
        <a:defRPr sz="3800">
          <a:solidFill>
            <a:schemeClr val="bg1"/>
          </a:solidFill>
          <a:latin typeface="Calibri" pitchFamily="34" charset="0"/>
        </a:defRPr>
      </a:lvl2pPr>
      <a:lvl3pPr algn="r" rtl="0" eaLnBrk="0" fontAlgn="base" hangingPunct="0">
        <a:spcBef>
          <a:spcPct val="0"/>
        </a:spcBef>
        <a:spcAft>
          <a:spcPct val="0"/>
        </a:spcAft>
        <a:defRPr sz="3800">
          <a:solidFill>
            <a:schemeClr val="bg1"/>
          </a:solidFill>
          <a:latin typeface="Calibri" pitchFamily="34" charset="0"/>
        </a:defRPr>
      </a:lvl3pPr>
      <a:lvl4pPr algn="r" rtl="0" eaLnBrk="0" fontAlgn="base" hangingPunct="0">
        <a:spcBef>
          <a:spcPct val="0"/>
        </a:spcBef>
        <a:spcAft>
          <a:spcPct val="0"/>
        </a:spcAft>
        <a:defRPr sz="3800">
          <a:solidFill>
            <a:schemeClr val="bg1"/>
          </a:solidFill>
          <a:latin typeface="Calibri" pitchFamily="34" charset="0"/>
        </a:defRPr>
      </a:lvl4pPr>
      <a:lvl5pPr algn="r" rtl="0" eaLnBrk="0" fontAlgn="base" hangingPunct="0">
        <a:spcBef>
          <a:spcPct val="0"/>
        </a:spcBef>
        <a:spcAft>
          <a:spcPct val="0"/>
        </a:spcAft>
        <a:defRPr sz="3800">
          <a:solidFill>
            <a:schemeClr val="bg1"/>
          </a:solidFill>
          <a:latin typeface="Calibri" pitchFamily="34" charset="0"/>
        </a:defRPr>
      </a:lvl5pPr>
      <a:lvl6pPr marL="457200" algn="r" rtl="0" fontAlgn="base">
        <a:spcBef>
          <a:spcPct val="0"/>
        </a:spcBef>
        <a:spcAft>
          <a:spcPct val="0"/>
        </a:spcAft>
        <a:defRPr sz="3800">
          <a:solidFill>
            <a:schemeClr val="bg1"/>
          </a:solidFill>
          <a:latin typeface="Calibri" pitchFamily="34" charset="0"/>
        </a:defRPr>
      </a:lvl6pPr>
      <a:lvl7pPr marL="914400" algn="r" rtl="0" fontAlgn="base">
        <a:spcBef>
          <a:spcPct val="0"/>
        </a:spcBef>
        <a:spcAft>
          <a:spcPct val="0"/>
        </a:spcAft>
        <a:defRPr sz="3800">
          <a:solidFill>
            <a:schemeClr val="bg1"/>
          </a:solidFill>
          <a:latin typeface="Calibri" pitchFamily="34" charset="0"/>
        </a:defRPr>
      </a:lvl7pPr>
      <a:lvl8pPr marL="1371600" algn="r" rtl="0" fontAlgn="base">
        <a:spcBef>
          <a:spcPct val="0"/>
        </a:spcBef>
        <a:spcAft>
          <a:spcPct val="0"/>
        </a:spcAft>
        <a:defRPr sz="3800">
          <a:solidFill>
            <a:schemeClr val="bg1"/>
          </a:solidFill>
          <a:latin typeface="Calibri" pitchFamily="34" charset="0"/>
        </a:defRPr>
      </a:lvl8pPr>
      <a:lvl9pPr marL="1828800" algn="r" rtl="0" fontAlgn="base">
        <a:spcBef>
          <a:spcPct val="0"/>
        </a:spcBef>
        <a:spcAft>
          <a:spcPct val="0"/>
        </a:spcAft>
        <a:defRPr sz="38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idx="4294967295"/>
          </p:nvPr>
        </p:nvSpPr>
        <p:spPr/>
        <p:txBody>
          <a:bodyPr/>
          <a:lstStyle/>
          <a:p>
            <a:pPr eaLnBrk="1" hangingPunct="1"/>
            <a:r>
              <a:rPr lang="en-US" dirty="0" smtClean="0"/>
              <a:t>Electrical Glitch 06:02</a:t>
            </a:r>
            <a:endParaRPr lang="en-GB" dirty="0" smtClean="0"/>
          </a:p>
        </p:txBody>
      </p:sp>
      <p:pic>
        <p:nvPicPr>
          <p:cNvPr id="3075" name="Picture 3"/>
          <p:cNvPicPr>
            <a:picLocks noChangeAspect="1" noChangeArrowheads="1"/>
          </p:cNvPicPr>
          <p:nvPr/>
        </p:nvPicPr>
        <p:blipFill>
          <a:blip r:embed="rId2" cstate="print"/>
          <a:srcRect/>
          <a:stretch>
            <a:fillRect/>
          </a:stretch>
        </p:blipFill>
        <p:spPr bwMode="auto">
          <a:xfrm>
            <a:off x="836337" y="1551341"/>
            <a:ext cx="7285333" cy="4816549"/>
          </a:xfrm>
          <a:prstGeom prst="rect">
            <a:avLst/>
          </a:prstGeom>
          <a:noFill/>
          <a:ln w="9525">
            <a:solidFill>
              <a:srgbClr val="FFC000"/>
            </a:solidFill>
            <a:miter lim="800000"/>
            <a:headEnd/>
            <a:tailEnd/>
          </a:ln>
        </p:spPr>
      </p:pic>
      <p:sp>
        <p:nvSpPr>
          <p:cNvPr id="11" name="Rectangle 10"/>
          <p:cNvSpPr/>
          <p:nvPr/>
        </p:nvSpPr>
        <p:spPr bwMode="auto">
          <a:xfrm>
            <a:off x="2457948" y="2964845"/>
            <a:ext cx="3517549" cy="510989"/>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408330" y="4904523"/>
            <a:ext cx="3517549" cy="1293246"/>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404038" y="956930"/>
            <a:ext cx="8518358" cy="338554"/>
          </a:xfrm>
          <a:prstGeom prst="rect">
            <a:avLst/>
          </a:prstGeom>
          <a:noFill/>
        </p:spPr>
        <p:txBody>
          <a:bodyPr wrap="none" rtlCol="0">
            <a:spAutoFit/>
          </a:bodyPr>
          <a:lstStyle/>
          <a:p>
            <a:r>
              <a:rPr lang="en-US" dirty="0" smtClean="0">
                <a:solidFill>
                  <a:srgbClr val="062F67"/>
                </a:solidFill>
                <a:latin typeface="+mn-lt"/>
              </a:rPr>
              <a:t>Electrical glitch is seen on all circuits connected to the 18kV (RD1.LR1, RD1.LR5, RD34.LR3, RD34.LR7)</a:t>
            </a:r>
            <a:endParaRPr lang="en-US" dirty="0">
              <a:solidFill>
                <a:srgbClr val="062F67"/>
              </a:solidFill>
              <a:latin typeface="+mn-lt"/>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idx="4294967295"/>
          </p:nvPr>
        </p:nvSpPr>
        <p:spPr/>
        <p:txBody>
          <a:bodyPr/>
          <a:lstStyle/>
          <a:p>
            <a:pPr eaLnBrk="1" hangingPunct="1"/>
            <a:r>
              <a:rPr lang="en-US" dirty="0" smtClean="0"/>
              <a:t>FMCM signal </a:t>
            </a:r>
            <a:r>
              <a:rPr lang="en-US" dirty="0" err="1" smtClean="0"/>
              <a:t>vs</a:t>
            </a:r>
            <a:r>
              <a:rPr lang="en-US" dirty="0" smtClean="0"/>
              <a:t> Threshold</a:t>
            </a:r>
            <a:endParaRPr lang="en-GB" dirty="0" smtClean="0"/>
          </a:p>
        </p:txBody>
      </p:sp>
      <p:sp>
        <p:nvSpPr>
          <p:cNvPr id="3" name="Slide Number Placeholder 2"/>
          <p:cNvSpPr txBox="1">
            <a:spLocks noGrp="1"/>
          </p:cNvSpPr>
          <p:nvPr/>
        </p:nvSpPr>
        <p:spPr bwMode="auto">
          <a:xfrm>
            <a:off x="8001000" y="6629400"/>
            <a:ext cx="1143000" cy="228600"/>
          </a:xfrm>
          <a:prstGeom prst="rect">
            <a:avLst/>
          </a:prstGeom>
          <a:noFill/>
          <a:ln>
            <a:miter lim="800000"/>
            <a:headEnd/>
            <a:tailEnd/>
          </a:ln>
        </p:spPr>
        <p:txBody>
          <a:bodyPr anchor="b"/>
          <a:lstStyle/>
          <a:p>
            <a:pPr algn="ctr">
              <a:defRPr/>
            </a:pPr>
            <a:fld id="{69B4040F-FFA8-4074-95E9-63AE7FC373CA}" type="slidenum">
              <a:rPr lang="en-US" sz="1100">
                <a:solidFill>
                  <a:schemeClr val="bg1"/>
                </a:solidFill>
                <a:latin typeface="+mn-lt"/>
              </a:rPr>
              <a:pPr algn="ctr">
                <a:defRPr/>
              </a:pPr>
              <a:t>2</a:t>
            </a:fld>
            <a:endParaRPr lang="en-US" sz="1100" dirty="0">
              <a:solidFill>
                <a:schemeClr val="bg1"/>
              </a:solidFill>
              <a:latin typeface="+mn-lt"/>
            </a:endParaRPr>
          </a:p>
        </p:txBody>
      </p:sp>
      <p:sp>
        <p:nvSpPr>
          <p:cNvPr id="14340" name="Text Box 11"/>
          <p:cNvSpPr txBox="1">
            <a:spLocks noChangeArrowheads="1"/>
          </p:cNvSpPr>
          <p:nvPr/>
        </p:nvSpPr>
        <p:spPr bwMode="auto">
          <a:xfrm>
            <a:off x="8686800" y="6324600"/>
            <a:ext cx="457200" cy="274638"/>
          </a:xfrm>
          <a:prstGeom prst="rect">
            <a:avLst/>
          </a:prstGeom>
          <a:noFill/>
          <a:ln w="9525">
            <a:noFill/>
            <a:miter lim="800000"/>
            <a:headEnd/>
            <a:tailEnd/>
          </a:ln>
        </p:spPr>
        <p:txBody>
          <a:bodyPr>
            <a:spAutoFit/>
          </a:bodyPr>
          <a:lstStyle/>
          <a:p>
            <a:pPr algn="ctr" eaLnBrk="0" hangingPunct="0">
              <a:spcBef>
                <a:spcPct val="50000"/>
              </a:spcBef>
            </a:pPr>
            <a:r>
              <a:rPr lang="en-US" sz="1200">
                <a:latin typeface="Calibri" pitchFamily="34" charset="0"/>
              </a:rPr>
              <a:t>[11]</a:t>
            </a:r>
          </a:p>
        </p:txBody>
      </p:sp>
      <p:pic>
        <p:nvPicPr>
          <p:cNvPr id="3073" name="Picture 1"/>
          <p:cNvPicPr>
            <a:picLocks noChangeAspect="1" noChangeArrowheads="1"/>
          </p:cNvPicPr>
          <p:nvPr/>
        </p:nvPicPr>
        <p:blipFill>
          <a:blip r:embed="rId2" cstate="print"/>
          <a:srcRect/>
          <a:stretch>
            <a:fillRect/>
          </a:stretch>
        </p:blipFill>
        <p:spPr bwMode="auto">
          <a:xfrm>
            <a:off x="343813" y="1031358"/>
            <a:ext cx="4271587" cy="2775098"/>
          </a:xfrm>
          <a:prstGeom prst="rect">
            <a:avLst/>
          </a:prstGeom>
          <a:noFill/>
          <a:ln w="9525">
            <a:noFill/>
            <a:miter lim="800000"/>
            <a:headEnd/>
            <a:tailEnd/>
          </a:ln>
        </p:spPr>
      </p:pic>
      <p:sp>
        <p:nvSpPr>
          <p:cNvPr id="7" name="TextBox 6"/>
          <p:cNvSpPr txBox="1"/>
          <p:nvPr/>
        </p:nvSpPr>
        <p:spPr>
          <a:xfrm>
            <a:off x="1711843" y="2541182"/>
            <a:ext cx="705642" cy="276999"/>
          </a:xfrm>
          <a:prstGeom prst="rect">
            <a:avLst/>
          </a:prstGeom>
          <a:noFill/>
        </p:spPr>
        <p:txBody>
          <a:bodyPr wrap="none" rtlCol="0">
            <a:spAutoFit/>
          </a:bodyPr>
          <a:lstStyle/>
          <a:p>
            <a:r>
              <a:rPr lang="en-US" sz="1200" dirty="0" smtClean="0">
                <a:solidFill>
                  <a:srgbClr val="062F67"/>
                </a:solidFill>
                <a:latin typeface="+mn-lt"/>
              </a:rPr>
              <a:t>RD1.LR5</a:t>
            </a:r>
            <a:endParaRPr lang="en-US" sz="1200" dirty="0">
              <a:solidFill>
                <a:srgbClr val="062F67"/>
              </a:solidFill>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4738061" y="1020725"/>
            <a:ext cx="3925432" cy="2775098"/>
          </a:xfrm>
          <a:prstGeom prst="rect">
            <a:avLst/>
          </a:prstGeom>
          <a:noFill/>
          <a:ln w="9525">
            <a:noFill/>
            <a:miter lim="800000"/>
            <a:headEnd/>
            <a:tailEnd/>
          </a:ln>
        </p:spPr>
      </p:pic>
      <p:sp>
        <p:nvSpPr>
          <p:cNvPr id="9" name="TextBox 8"/>
          <p:cNvSpPr txBox="1"/>
          <p:nvPr/>
        </p:nvSpPr>
        <p:spPr>
          <a:xfrm>
            <a:off x="5947146" y="2512829"/>
            <a:ext cx="705642" cy="276999"/>
          </a:xfrm>
          <a:prstGeom prst="rect">
            <a:avLst/>
          </a:prstGeom>
          <a:noFill/>
        </p:spPr>
        <p:txBody>
          <a:bodyPr wrap="none" rtlCol="0">
            <a:spAutoFit/>
          </a:bodyPr>
          <a:lstStyle/>
          <a:p>
            <a:r>
              <a:rPr lang="en-US" sz="1200" dirty="0" smtClean="0">
                <a:solidFill>
                  <a:srgbClr val="062F67"/>
                </a:solidFill>
                <a:latin typeface="+mn-lt"/>
              </a:rPr>
              <a:t>RD1.LR1</a:t>
            </a:r>
            <a:endParaRPr lang="en-US" sz="1200" dirty="0">
              <a:solidFill>
                <a:srgbClr val="062F67"/>
              </a:solidFill>
              <a:latin typeface="+mn-lt"/>
            </a:endParaRPr>
          </a:p>
        </p:txBody>
      </p:sp>
      <p:pic>
        <p:nvPicPr>
          <p:cNvPr id="11" name="Picture 3"/>
          <p:cNvPicPr>
            <a:picLocks noChangeAspect="1" noChangeArrowheads="1"/>
          </p:cNvPicPr>
          <p:nvPr/>
        </p:nvPicPr>
        <p:blipFill>
          <a:blip r:embed="rId4" cstate="print"/>
          <a:srcRect/>
          <a:stretch>
            <a:fillRect/>
          </a:stretch>
        </p:blipFill>
        <p:spPr bwMode="auto">
          <a:xfrm>
            <a:off x="4683144" y="3685056"/>
            <a:ext cx="3982392" cy="2800803"/>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334456" y="3681857"/>
            <a:ext cx="4248178" cy="2792553"/>
          </a:xfrm>
          <a:prstGeom prst="rect">
            <a:avLst/>
          </a:prstGeom>
          <a:noFill/>
          <a:ln w="9525">
            <a:noFill/>
            <a:miter lim="800000"/>
            <a:headEnd/>
            <a:tailEnd/>
          </a:ln>
        </p:spPr>
      </p:pic>
      <p:sp>
        <p:nvSpPr>
          <p:cNvPr id="13" name="TextBox 12"/>
          <p:cNvSpPr txBox="1"/>
          <p:nvPr/>
        </p:nvSpPr>
        <p:spPr>
          <a:xfrm>
            <a:off x="1669727" y="4625163"/>
            <a:ext cx="784189" cy="276999"/>
          </a:xfrm>
          <a:prstGeom prst="rect">
            <a:avLst/>
          </a:prstGeom>
          <a:noFill/>
        </p:spPr>
        <p:txBody>
          <a:bodyPr wrap="none" rtlCol="0">
            <a:spAutoFit/>
          </a:bodyPr>
          <a:lstStyle/>
          <a:p>
            <a:r>
              <a:rPr lang="en-US" sz="1200" dirty="0" smtClean="0">
                <a:solidFill>
                  <a:srgbClr val="062F67"/>
                </a:solidFill>
                <a:latin typeface="+mn-lt"/>
              </a:rPr>
              <a:t>RD34.LR3</a:t>
            </a:r>
            <a:endParaRPr lang="en-US" sz="1200" dirty="0">
              <a:solidFill>
                <a:srgbClr val="062F67"/>
              </a:solidFill>
              <a:latin typeface="+mn-lt"/>
            </a:endParaRPr>
          </a:p>
        </p:txBody>
      </p:sp>
      <p:sp>
        <p:nvSpPr>
          <p:cNvPr id="14" name="TextBox 13"/>
          <p:cNvSpPr txBox="1"/>
          <p:nvPr/>
        </p:nvSpPr>
        <p:spPr>
          <a:xfrm>
            <a:off x="5873133" y="4788197"/>
            <a:ext cx="784189" cy="276999"/>
          </a:xfrm>
          <a:prstGeom prst="rect">
            <a:avLst/>
          </a:prstGeom>
          <a:noFill/>
        </p:spPr>
        <p:txBody>
          <a:bodyPr wrap="none" rtlCol="0">
            <a:spAutoFit/>
          </a:bodyPr>
          <a:lstStyle/>
          <a:p>
            <a:r>
              <a:rPr lang="en-US" sz="1200" dirty="0" smtClean="0">
                <a:solidFill>
                  <a:srgbClr val="062F67"/>
                </a:solidFill>
                <a:latin typeface="+mn-lt"/>
              </a:rPr>
              <a:t>RD34.LR7</a:t>
            </a:r>
            <a:endParaRPr lang="en-US" sz="1200" dirty="0">
              <a:solidFill>
                <a:srgbClr val="062F67"/>
              </a:solidFill>
              <a:latin typeface="+mn-lt"/>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idx="4294967295"/>
          </p:nvPr>
        </p:nvSpPr>
        <p:spPr/>
        <p:txBody>
          <a:bodyPr/>
          <a:lstStyle/>
          <a:p>
            <a:pPr eaLnBrk="1" hangingPunct="1"/>
            <a:r>
              <a:rPr lang="en-US" dirty="0" smtClean="0"/>
              <a:t>Converter Current &amp; Voltage</a:t>
            </a:r>
            <a:endParaRPr lang="en-GB" dirty="0" smtClean="0"/>
          </a:p>
        </p:txBody>
      </p:sp>
      <p:sp>
        <p:nvSpPr>
          <p:cNvPr id="3" name="Slide Number Placeholder 2"/>
          <p:cNvSpPr txBox="1">
            <a:spLocks noGrp="1"/>
          </p:cNvSpPr>
          <p:nvPr/>
        </p:nvSpPr>
        <p:spPr bwMode="auto">
          <a:xfrm>
            <a:off x="8001000" y="6629400"/>
            <a:ext cx="1143000" cy="228600"/>
          </a:xfrm>
          <a:prstGeom prst="rect">
            <a:avLst/>
          </a:prstGeom>
          <a:noFill/>
          <a:ln>
            <a:miter lim="800000"/>
            <a:headEnd/>
            <a:tailEnd/>
          </a:ln>
        </p:spPr>
        <p:txBody>
          <a:bodyPr anchor="b"/>
          <a:lstStyle/>
          <a:p>
            <a:pPr algn="ctr">
              <a:defRPr/>
            </a:pPr>
            <a:fld id="{69B4040F-FFA8-4074-95E9-63AE7FC373CA}" type="slidenum">
              <a:rPr lang="en-US" sz="1100">
                <a:solidFill>
                  <a:schemeClr val="bg1"/>
                </a:solidFill>
                <a:latin typeface="+mn-lt"/>
              </a:rPr>
              <a:pPr algn="ctr">
                <a:defRPr/>
              </a:pPr>
              <a:t>3</a:t>
            </a:fld>
            <a:endParaRPr lang="en-US" sz="1100" dirty="0">
              <a:solidFill>
                <a:schemeClr val="bg1"/>
              </a:solidFill>
              <a:latin typeface="+mn-lt"/>
            </a:endParaRPr>
          </a:p>
        </p:txBody>
      </p:sp>
      <p:sp>
        <p:nvSpPr>
          <p:cNvPr id="14340" name="Text Box 11"/>
          <p:cNvSpPr txBox="1">
            <a:spLocks noChangeArrowheads="1"/>
          </p:cNvSpPr>
          <p:nvPr/>
        </p:nvSpPr>
        <p:spPr bwMode="auto">
          <a:xfrm>
            <a:off x="8686800" y="6324600"/>
            <a:ext cx="457200" cy="274638"/>
          </a:xfrm>
          <a:prstGeom prst="rect">
            <a:avLst/>
          </a:prstGeom>
          <a:noFill/>
          <a:ln w="9525">
            <a:noFill/>
            <a:miter lim="800000"/>
            <a:headEnd/>
            <a:tailEnd/>
          </a:ln>
        </p:spPr>
        <p:txBody>
          <a:bodyPr>
            <a:spAutoFit/>
          </a:bodyPr>
          <a:lstStyle/>
          <a:p>
            <a:pPr algn="ctr" eaLnBrk="0" hangingPunct="0">
              <a:spcBef>
                <a:spcPct val="50000"/>
              </a:spcBef>
            </a:pPr>
            <a:r>
              <a:rPr lang="en-US" sz="1200">
                <a:latin typeface="Calibri" pitchFamily="34" charset="0"/>
              </a:rPr>
              <a:t>[11]</a:t>
            </a:r>
          </a:p>
        </p:txBody>
      </p:sp>
      <p:pic>
        <p:nvPicPr>
          <p:cNvPr id="16389" name="Picture 5"/>
          <p:cNvPicPr>
            <a:picLocks noChangeAspect="1" noChangeArrowheads="1"/>
          </p:cNvPicPr>
          <p:nvPr/>
        </p:nvPicPr>
        <p:blipFill>
          <a:blip r:embed="rId2" cstate="print"/>
          <a:srcRect/>
          <a:stretch>
            <a:fillRect/>
          </a:stretch>
        </p:blipFill>
        <p:spPr bwMode="auto">
          <a:xfrm>
            <a:off x="691116" y="3704515"/>
            <a:ext cx="7987250" cy="2813243"/>
          </a:xfrm>
          <a:prstGeom prst="rect">
            <a:avLst/>
          </a:prstGeom>
          <a:noFill/>
          <a:ln w="9525">
            <a:noFill/>
            <a:miter lim="800000"/>
            <a:headEnd/>
            <a:tailEnd/>
          </a:ln>
        </p:spPr>
      </p:pic>
      <p:pic>
        <p:nvPicPr>
          <p:cNvPr id="13" name="Picture 4"/>
          <p:cNvPicPr>
            <a:picLocks noChangeAspect="1" noChangeArrowheads="1"/>
          </p:cNvPicPr>
          <p:nvPr/>
        </p:nvPicPr>
        <p:blipFill>
          <a:blip r:embed="rId3" cstate="print"/>
          <a:srcRect/>
          <a:stretch>
            <a:fillRect/>
          </a:stretch>
        </p:blipFill>
        <p:spPr bwMode="auto">
          <a:xfrm>
            <a:off x="648586" y="846835"/>
            <a:ext cx="7977902" cy="2672541"/>
          </a:xfrm>
          <a:prstGeom prst="rect">
            <a:avLst/>
          </a:prstGeom>
          <a:noFill/>
          <a:ln w="9525">
            <a:noFill/>
            <a:miter lim="800000"/>
            <a:headEnd/>
            <a:tailEnd/>
          </a:ln>
        </p:spPr>
      </p:pic>
      <p:sp>
        <p:nvSpPr>
          <p:cNvPr id="14" name="TextBox 13"/>
          <p:cNvSpPr txBox="1"/>
          <p:nvPr/>
        </p:nvSpPr>
        <p:spPr>
          <a:xfrm>
            <a:off x="3884429" y="2736112"/>
            <a:ext cx="705642" cy="276999"/>
          </a:xfrm>
          <a:prstGeom prst="rect">
            <a:avLst/>
          </a:prstGeom>
          <a:noFill/>
        </p:spPr>
        <p:txBody>
          <a:bodyPr wrap="none" rtlCol="0">
            <a:spAutoFit/>
          </a:bodyPr>
          <a:lstStyle/>
          <a:p>
            <a:r>
              <a:rPr lang="en-US" sz="1200" dirty="0" smtClean="0">
                <a:solidFill>
                  <a:srgbClr val="062F67"/>
                </a:solidFill>
                <a:latin typeface="+mn-lt"/>
              </a:rPr>
              <a:t>RD1.LR5</a:t>
            </a:r>
            <a:endParaRPr lang="en-US" sz="1200" dirty="0">
              <a:solidFill>
                <a:srgbClr val="062F67"/>
              </a:solidFill>
              <a:latin typeface="+mn-lt"/>
            </a:endParaRPr>
          </a:p>
        </p:txBody>
      </p:sp>
      <p:sp>
        <p:nvSpPr>
          <p:cNvPr id="15" name="TextBox 14"/>
          <p:cNvSpPr txBox="1"/>
          <p:nvPr/>
        </p:nvSpPr>
        <p:spPr>
          <a:xfrm>
            <a:off x="3753708" y="5667153"/>
            <a:ext cx="784189" cy="276999"/>
          </a:xfrm>
          <a:prstGeom prst="rect">
            <a:avLst/>
          </a:prstGeom>
          <a:noFill/>
        </p:spPr>
        <p:txBody>
          <a:bodyPr wrap="none" rtlCol="0">
            <a:spAutoFit/>
          </a:bodyPr>
          <a:lstStyle/>
          <a:p>
            <a:r>
              <a:rPr lang="en-US" sz="1200" dirty="0" smtClean="0">
                <a:solidFill>
                  <a:srgbClr val="062F67"/>
                </a:solidFill>
                <a:latin typeface="+mn-lt"/>
              </a:rPr>
              <a:t>RD34.LR3</a:t>
            </a:r>
            <a:endParaRPr lang="en-US" sz="1200" dirty="0">
              <a:solidFill>
                <a:srgbClr val="062F67"/>
              </a:solidFill>
              <a:latin typeface="+mn-lt"/>
            </a:endParaRPr>
          </a:p>
        </p:txBody>
      </p:sp>
      <p:sp>
        <p:nvSpPr>
          <p:cNvPr id="16" name="TextBox 15"/>
          <p:cNvSpPr txBox="1"/>
          <p:nvPr/>
        </p:nvSpPr>
        <p:spPr>
          <a:xfrm>
            <a:off x="2906648" y="4671237"/>
            <a:ext cx="880369" cy="276999"/>
          </a:xfrm>
          <a:prstGeom prst="rect">
            <a:avLst/>
          </a:prstGeom>
          <a:noFill/>
        </p:spPr>
        <p:txBody>
          <a:bodyPr wrap="none" rtlCol="0">
            <a:spAutoFit/>
          </a:bodyPr>
          <a:lstStyle/>
          <a:p>
            <a:r>
              <a:rPr lang="el-GR" sz="1200" dirty="0" smtClean="0">
                <a:solidFill>
                  <a:srgbClr val="FF0000"/>
                </a:solidFill>
                <a:latin typeface="+mn-lt"/>
              </a:rPr>
              <a:t>Δ</a:t>
            </a:r>
            <a:r>
              <a:rPr lang="en-US" sz="1200" dirty="0" smtClean="0">
                <a:solidFill>
                  <a:srgbClr val="FF0000"/>
                </a:solidFill>
                <a:latin typeface="+mn-lt"/>
              </a:rPr>
              <a:t>I/I=6.3E-4</a:t>
            </a:r>
            <a:endParaRPr lang="en-US" sz="1200" dirty="0">
              <a:solidFill>
                <a:srgbClr val="FF0000"/>
              </a:solidFill>
              <a:latin typeface="+mn-lt"/>
            </a:endParaRPr>
          </a:p>
        </p:txBody>
      </p:sp>
      <p:sp>
        <p:nvSpPr>
          <p:cNvPr id="17" name="TextBox 16"/>
          <p:cNvSpPr txBox="1"/>
          <p:nvPr/>
        </p:nvSpPr>
        <p:spPr>
          <a:xfrm>
            <a:off x="2984621" y="1889050"/>
            <a:ext cx="958917" cy="276999"/>
          </a:xfrm>
          <a:prstGeom prst="rect">
            <a:avLst/>
          </a:prstGeom>
          <a:noFill/>
        </p:spPr>
        <p:txBody>
          <a:bodyPr wrap="none" rtlCol="0">
            <a:spAutoFit/>
          </a:bodyPr>
          <a:lstStyle/>
          <a:p>
            <a:r>
              <a:rPr lang="el-GR" sz="1200" dirty="0" smtClean="0">
                <a:solidFill>
                  <a:srgbClr val="FF0000"/>
                </a:solidFill>
                <a:latin typeface="+mn-lt"/>
              </a:rPr>
              <a:t>Δ</a:t>
            </a:r>
            <a:r>
              <a:rPr lang="en-US" sz="1200" dirty="0" smtClean="0">
                <a:solidFill>
                  <a:srgbClr val="FF0000"/>
                </a:solidFill>
                <a:latin typeface="+mn-lt"/>
              </a:rPr>
              <a:t>I/I=8.95E-4</a:t>
            </a:r>
            <a:endParaRPr lang="en-US" sz="1200" dirty="0">
              <a:solidFill>
                <a:srgbClr val="FF0000"/>
              </a:solidFill>
              <a:latin typeface="+mn-lt"/>
            </a:endParaRPr>
          </a:p>
        </p:txBody>
      </p:sp>
      <p:sp>
        <p:nvSpPr>
          <p:cNvPr id="18" name="TextBox 17"/>
          <p:cNvSpPr txBox="1"/>
          <p:nvPr/>
        </p:nvSpPr>
        <p:spPr>
          <a:xfrm>
            <a:off x="6922211" y="2328529"/>
            <a:ext cx="599844" cy="276999"/>
          </a:xfrm>
          <a:prstGeom prst="rect">
            <a:avLst/>
          </a:prstGeom>
          <a:noFill/>
        </p:spPr>
        <p:txBody>
          <a:bodyPr wrap="none" rtlCol="0">
            <a:spAutoFit/>
          </a:bodyPr>
          <a:lstStyle/>
          <a:p>
            <a:r>
              <a:rPr lang="el-GR" sz="1200" dirty="0" smtClean="0">
                <a:solidFill>
                  <a:srgbClr val="FF0000"/>
                </a:solidFill>
                <a:latin typeface="+mn-lt"/>
              </a:rPr>
              <a:t>Δ</a:t>
            </a:r>
            <a:r>
              <a:rPr lang="en-US" sz="1200" dirty="0" smtClean="0">
                <a:solidFill>
                  <a:srgbClr val="FF0000"/>
                </a:solidFill>
                <a:latin typeface="+mn-lt"/>
              </a:rPr>
              <a:t>V~5V</a:t>
            </a:r>
            <a:endParaRPr lang="en-US" sz="1200" dirty="0">
              <a:solidFill>
                <a:srgbClr val="FF0000"/>
              </a:solidFill>
              <a:latin typeface="+mn-lt"/>
            </a:endParaRPr>
          </a:p>
        </p:txBody>
      </p:sp>
      <p:sp>
        <p:nvSpPr>
          <p:cNvPr id="19" name="TextBox 18"/>
          <p:cNvSpPr txBox="1"/>
          <p:nvPr/>
        </p:nvSpPr>
        <p:spPr>
          <a:xfrm>
            <a:off x="6957653" y="5213496"/>
            <a:ext cx="599844" cy="276999"/>
          </a:xfrm>
          <a:prstGeom prst="rect">
            <a:avLst/>
          </a:prstGeom>
          <a:noFill/>
        </p:spPr>
        <p:txBody>
          <a:bodyPr wrap="none" rtlCol="0">
            <a:spAutoFit/>
          </a:bodyPr>
          <a:lstStyle/>
          <a:p>
            <a:r>
              <a:rPr lang="el-GR" sz="1200" dirty="0" smtClean="0">
                <a:solidFill>
                  <a:srgbClr val="FF0000"/>
                </a:solidFill>
                <a:latin typeface="+mn-lt"/>
              </a:rPr>
              <a:t>Δ</a:t>
            </a:r>
            <a:r>
              <a:rPr lang="en-US" sz="1200" dirty="0" smtClean="0">
                <a:solidFill>
                  <a:srgbClr val="FF0000"/>
                </a:solidFill>
                <a:latin typeface="+mn-lt"/>
              </a:rPr>
              <a:t>V~5V</a:t>
            </a:r>
            <a:endParaRPr lang="en-US" sz="1200" dirty="0">
              <a:solidFill>
                <a:srgbClr val="FF0000"/>
              </a:solidFill>
              <a:latin typeface="+mn-lt"/>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requirements</a:t>
            </a:r>
            <a:endParaRPr lang="en-US" dirty="0"/>
          </a:p>
        </p:txBody>
      </p:sp>
      <p:sp>
        <p:nvSpPr>
          <p:cNvPr id="3" name="Slide Number Placeholder 2"/>
          <p:cNvSpPr>
            <a:spLocks noGrp="1"/>
          </p:cNvSpPr>
          <p:nvPr>
            <p:ph type="sldNum" sz="quarter" idx="10"/>
          </p:nvPr>
        </p:nvSpPr>
        <p:spPr/>
        <p:txBody>
          <a:bodyPr/>
          <a:lstStyle/>
          <a:p>
            <a:pPr>
              <a:defRPr/>
            </a:pPr>
            <a:fld id="{9F97209F-57A9-45ED-82EA-BF461B0C2422}" type="slidenum">
              <a:rPr lang="en-US" smtClean="0"/>
              <a:pPr>
                <a:defRPr/>
              </a:pPr>
              <a:t>4</a:t>
            </a:fld>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06056" y="864244"/>
            <a:ext cx="7860156" cy="3752371"/>
          </a:xfrm>
          <a:prstGeom prst="rect">
            <a:avLst/>
          </a:prstGeom>
          <a:noFill/>
          <a:ln w="44450">
            <a:noFill/>
            <a:miter lim="800000"/>
            <a:headEnd/>
            <a:tailEnd/>
          </a:ln>
        </p:spPr>
      </p:pic>
      <p:sp>
        <p:nvSpPr>
          <p:cNvPr id="5" name="Rectangle 4"/>
          <p:cNvSpPr>
            <a:spLocks noChangeArrowheads="1"/>
          </p:cNvSpPr>
          <p:nvPr/>
        </p:nvSpPr>
        <p:spPr bwMode="auto">
          <a:xfrm>
            <a:off x="659219" y="4263655"/>
            <a:ext cx="7788017" cy="361507"/>
          </a:xfrm>
          <a:prstGeom prst="rect">
            <a:avLst/>
          </a:prstGeom>
          <a:noFill/>
          <a:ln w="44450" algn="ctr">
            <a:solidFill>
              <a:srgbClr val="FF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7" name="Rectangle 6"/>
          <p:cNvSpPr>
            <a:spLocks noChangeArrowheads="1"/>
          </p:cNvSpPr>
          <p:nvPr/>
        </p:nvSpPr>
        <p:spPr bwMode="auto">
          <a:xfrm>
            <a:off x="726559" y="3767470"/>
            <a:ext cx="7788017" cy="347330"/>
          </a:xfrm>
          <a:prstGeom prst="rect">
            <a:avLst/>
          </a:prstGeom>
          <a:noFill/>
          <a:ln w="44450" algn="ctr">
            <a:solidFill>
              <a:srgbClr val="FF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9" name="TextBox 8"/>
          <p:cNvSpPr txBox="1"/>
          <p:nvPr/>
        </p:nvSpPr>
        <p:spPr>
          <a:xfrm>
            <a:off x="669852" y="4784657"/>
            <a:ext cx="7814930" cy="2308324"/>
          </a:xfrm>
          <a:prstGeom prst="rect">
            <a:avLst/>
          </a:prstGeom>
          <a:noFill/>
        </p:spPr>
        <p:txBody>
          <a:bodyPr wrap="square" rtlCol="0">
            <a:spAutoFit/>
          </a:bodyPr>
          <a:lstStyle/>
          <a:p>
            <a:pPr algn="ctr"/>
            <a:r>
              <a:rPr lang="en-US" dirty="0" smtClean="0">
                <a:solidFill>
                  <a:srgbClr val="062F67"/>
                </a:solidFill>
                <a:latin typeface="+mn-lt"/>
              </a:rPr>
              <a:t>Beam dump(s) are consistent with defined protection requirements (for all 2011 triggers)</a:t>
            </a:r>
            <a:endParaRPr lang="en-US" dirty="0" smtClean="0">
              <a:solidFill>
                <a:srgbClr val="062F67"/>
              </a:solidFill>
              <a:latin typeface="+mn-lt"/>
            </a:endParaRPr>
          </a:p>
          <a:p>
            <a:pPr algn="ctr"/>
            <a:endParaRPr lang="en-US" dirty="0" smtClean="0">
              <a:solidFill>
                <a:srgbClr val="062F67"/>
              </a:solidFill>
              <a:latin typeface="+mn-lt"/>
            </a:endParaRPr>
          </a:p>
          <a:p>
            <a:pPr algn="ctr"/>
            <a:r>
              <a:rPr lang="en-US" dirty="0" smtClean="0">
                <a:solidFill>
                  <a:srgbClr val="062F67"/>
                </a:solidFill>
                <a:latin typeface="+mn-lt"/>
              </a:rPr>
              <a:t>Reminder: FMCMs are protecting the beams, not the powering equipment!</a:t>
            </a:r>
          </a:p>
          <a:p>
            <a:pPr algn="ctr"/>
            <a:endParaRPr lang="en-US" dirty="0" smtClean="0">
              <a:solidFill>
                <a:srgbClr val="062F67"/>
              </a:solidFill>
              <a:latin typeface="+mn-lt"/>
            </a:endParaRPr>
          </a:p>
          <a:p>
            <a:pPr algn="ctr"/>
            <a:r>
              <a:rPr lang="en-US" dirty="0" smtClean="0">
                <a:solidFill>
                  <a:srgbClr val="062F67"/>
                </a:solidFill>
                <a:latin typeface="+mn-lt"/>
              </a:rPr>
              <a:t>The fact that no power converters trip during the perturbation does not mean that the beam dump could be avoided by increased FMCM thresholds (current changes induce orbit movements and eventually dumps on losses</a:t>
            </a:r>
            <a:endParaRPr lang="en-US" dirty="0" smtClean="0">
              <a:solidFill>
                <a:srgbClr val="062F67"/>
              </a:solidFill>
              <a:latin typeface="+mn-lt"/>
            </a:endParaRPr>
          </a:p>
          <a:p>
            <a:pPr algn="ctr"/>
            <a:endParaRPr lang="en-US" dirty="0" smtClean="0">
              <a:solidFill>
                <a:srgbClr val="062F67"/>
              </a:solidFill>
              <a:latin typeface="+mn-lt"/>
            </a:endParaRPr>
          </a:p>
          <a:p>
            <a:pPr algn="ctr"/>
            <a:endParaRPr lang="en-US" dirty="0">
              <a:solidFill>
                <a:srgbClr val="062F67"/>
              </a:solidFill>
              <a:latin typeface="+mn-lt"/>
            </a:endParaRPr>
          </a:p>
        </p:txBody>
      </p:sp>
    </p:spTree>
  </p:cSld>
  <p:clrMapOvr>
    <a:masterClrMapping/>
  </p:clrMapOvr>
  <p:transition spd="med">
    <p:fade thruBlk="1"/>
  </p:transition>
</p:sld>
</file>

<file path=ppt/theme/theme1.xml><?xml version="1.0" encoding="utf-8"?>
<a:theme xmlns:a="http://schemas.openxmlformats.org/drawingml/2006/main" name="BTODD primary master">
  <a:themeElements>
    <a:clrScheme name="BTODD Theme Colour Set">
      <a:dk1>
        <a:srgbClr val="FFFFFF"/>
      </a:dk1>
      <a:lt1>
        <a:srgbClr val="FFFFFF"/>
      </a:lt1>
      <a:dk2>
        <a:srgbClr val="FFFFFF"/>
      </a:dk2>
      <a:lt2>
        <a:srgbClr val="FFFFFF"/>
      </a:lt2>
      <a:accent1>
        <a:srgbClr val="339966"/>
      </a:accent1>
      <a:accent2>
        <a:srgbClr val="FF0000"/>
      </a:accent2>
      <a:accent3>
        <a:srgbClr val="800080"/>
      </a:accent3>
      <a:accent4>
        <a:srgbClr val="FF6600"/>
      </a:accent4>
      <a:accent5>
        <a:srgbClr val="062F67"/>
      </a:accent5>
      <a:accent6>
        <a:srgbClr val="000000"/>
      </a:accent6>
      <a:hlink>
        <a:srgbClr val="1717FF"/>
      </a:hlink>
      <a:folHlink>
        <a:srgbClr val="0000CC"/>
      </a:folHlink>
    </a:clrScheme>
    <a:fontScheme name="BTODD Theme Fonts">
      <a:majorFont>
        <a:latin typeface="Calibri"/>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6"/>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accent6"/>
          </a:solidFill>
          <a:prstDash val="solid"/>
          <a:round/>
          <a:headEnd type="none" w="med" len="med"/>
          <a:tailEnd type="none" w="med" len="med"/>
        </a:ln>
        <a:effectLst/>
      </a:spPr>
      <a:body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TODD index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29792</TotalTime>
  <Words>119</Words>
  <Application>Microsoft Office PowerPoint</Application>
  <PresentationFormat>On-screen Show (4:3)</PresentationFormat>
  <Paragraphs>25</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BTODD primary master</vt:lpstr>
      <vt:lpstr>BTODD index master</vt:lpstr>
      <vt:lpstr>Electrical Glitch 06:02</vt:lpstr>
      <vt:lpstr>FMCM signal vs Threshold</vt:lpstr>
      <vt:lpstr>Converter Current &amp; Voltage</vt:lpstr>
      <vt:lpstr>Protection requirements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LHC Beam Interlock System</dc:title>
  <dc:creator>benjamin todd</dc:creator>
  <cp:lastModifiedBy>zerlauth</cp:lastModifiedBy>
  <cp:revision>679</cp:revision>
  <dcterms:created xsi:type="dcterms:W3CDTF">2004-05-13T09:14:00Z</dcterms:created>
  <dcterms:modified xsi:type="dcterms:W3CDTF">2011-07-27T06:32:09Z</dcterms:modified>
</cp:coreProperties>
</file>