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93" r:id="rId2"/>
    <p:sldId id="1092" r:id="rId3"/>
    <p:sldId id="1086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5/14/2011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5/14/2011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5/14/2011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4608640"/>
          </a:xfrm>
        </p:spPr>
        <p:txBody>
          <a:bodyPr/>
          <a:lstStyle/>
          <a:p>
            <a:r>
              <a:rPr lang="en-US" dirty="0" smtClean="0"/>
              <a:t>Morning: sorting out injection, as we were off quite a bit in phase (and bucket).</a:t>
            </a:r>
          </a:p>
          <a:p>
            <a:pPr lvl="1"/>
            <a:r>
              <a:rPr lang="en-US" dirty="0" err="1" smtClean="0"/>
              <a:t>Synchro</a:t>
            </a:r>
            <a:r>
              <a:rPr lang="en-US" dirty="0" smtClean="0"/>
              <a:t> loop had to be recalibrated.</a:t>
            </a:r>
          </a:p>
          <a:p>
            <a:r>
              <a:rPr lang="en-US" dirty="0" smtClean="0"/>
              <a:t>Problems with XPOC and IQC – most likely effects of modifications made during TS.</a:t>
            </a:r>
          </a:p>
          <a:p>
            <a:r>
              <a:rPr lang="en-US" dirty="0" smtClean="0"/>
              <a:t>Lost </a:t>
            </a:r>
            <a:r>
              <a:rPr lang="en-US" dirty="0" err="1" smtClean="0"/>
              <a:t>cryo</a:t>
            </a:r>
            <a:r>
              <a:rPr lang="en-US" dirty="0" smtClean="0"/>
              <a:t> Pt 8 (communication) around 11:30. Immediately clear that this would take long…</a:t>
            </a:r>
          </a:p>
          <a:p>
            <a:r>
              <a:rPr lang="en-US" dirty="0" smtClean="0"/>
              <a:t> Rest of the day</a:t>
            </a:r>
          </a:p>
          <a:p>
            <a:pPr lvl="1"/>
            <a:r>
              <a:rPr lang="en-US" dirty="0" smtClean="0"/>
              <a:t>Access,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intervention on D3 valve &amp; T control,</a:t>
            </a:r>
          </a:p>
          <a:p>
            <a:pPr lvl="1"/>
            <a:r>
              <a:rPr lang="en-US" dirty="0" smtClean="0"/>
              <a:t>RF conditioning – all OK.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5/14/2011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4608640"/>
          </a:xfrm>
        </p:spPr>
        <p:txBody>
          <a:bodyPr/>
          <a:lstStyle/>
          <a:p>
            <a:r>
              <a:rPr lang="en-US" dirty="0" smtClean="0"/>
              <a:t>Evening-night:</a:t>
            </a:r>
          </a:p>
          <a:p>
            <a:pPr lvl="1"/>
            <a:r>
              <a:rPr lang="en-US" dirty="0" smtClean="0"/>
              <a:t>D3 seems OK</a:t>
            </a:r>
            <a:r>
              <a:rPr lang="en-US" smtClean="0"/>
              <a:t>. A </a:t>
            </a:r>
            <a:r>
              <a:rPr lang="en-US" dirty="0" smtClean="0"/>
              <a:t>current lead voltage problem was fixed by a reset.</a:t>
            </a:r>
          </a:p>
          <a:p>
            <a:pPr lvl="1"/>
            <a:r>
              <a:rPr lang="en-US" dirty="0" smtClean="0"/>
              <a:t>Vac. piquet had to intervene to re-open valves in Pt8. VELO ion pumps had to be restarted for this.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5/14/2011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0457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back late morning.</a:t>
            </a:r>
          </a:p>
          <a:p>
            <a:r>
              <a:rPr lang="en-US" dirty="0" err="1" smtClean="0"/>
              <a:t>Precycle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 cycle with probe, test dump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with </a:t>
            </a:r>
            <a:r>
              <a:rPr lang="en-US" dirty="0" smtClean="0"/>
              <a:t>2b (and probe) in collisions – </a:t>
            </a:r>
            <a:r>
              <a:rPr lang="en-US" dirty="0" smtClean="0"/>
              <a:t>for </a:t>
            </a:r>
            <a:r>
              <a:rPr lang="en-US" dirty="0" err="1" smtClean="0"/>
              <a:t>betatron</a:t>
            </a:r>
            <a:r>
              <a:rPr lang="en-US" dirty="0" smtClean="0"/>
              <a:t> loss maps and </a:t>
            </a:r>
            <a:r>
              <a:rPr lang="en-US" dirty="0" err="1" smtClean="0"/>
              <a:t>asynch</a:t>
            </a:r>
            <a:r>
              <a:rPr lang="en-US" dirty="0" smtClean="0"/>
              <a:t> </a:t>
            </a:r>
            <a:r>
              <a:rPr lang="en-US" dirty="0" smtClean="0"/>
              <a:t>dump:</a:t>
            </a:r>
          </a:p>
          <a:p>
            <a:pPr lvl="1"/>
            <a:r>
              <a:rPr lang="en-US" dirty="0" smtClean="0"/>
              <a:t>Start with a few hours in stable beams for length scale calibration.</a:t>
            </a:r>
          </a:p>
          <a:p>
            <a:pPr lvl="1"/>
            <a:r>
              <a:rPr lang="en-US" dirty="0" smtClean="0"/>
              <a:t>End with loss maps.</a:t>
            </a:r>
            <a:endParaRPr lang="en-US" dirty="0" smtClean="0"/>
          </a:p>
          <a:p>
            <a:r>
              <a:rPr lang="en-US" dirty="0" smtClean="0"/>
              <a:t>First ramp up fill with 50 ns - 228b. </a:t>
            </a:r>
          </a:p>
          <a:p>
            <a:r>
              <a:rPr lang="en-US" smtClean="0"/>
              <a:t>Sunday </a:t>
            </a:r>
            <a:r>
              <a:rPr lang="en-US" dirty="0" err="1" smtClean="0"/>
              <a:t>VdM</a:t>
            </a:r>
            <a:r>
              <a:rPr lang="en-US" dirty="0" smtClean="0"/>
              <a:t> fill.</a:t>
            </a:r>
          </a:p>
          <a:p>
            <a:r>
              <a:rPr lang="en-US" dirty="0" smtClean="0"/>
              <a:t>TOTEM/ALFA postponed to early next week.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5/14/2011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42594</TotalTime>
  <Words>210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Friday</vt:lpstr>
      <vt:lpstr>Friday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2502</cp:revision>
  <dcterms:created xsi:type="dcterms:W3CDTF">2010-07-26T05:43:59Z</dcterms:created>
  <dcterms:modified xsi:type="dcterms:W3CDTF">2011-05-14T07:38:44Z</dcterms:modified>
</cp:coreProperties>
</file>