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9697" autoAdjust="0"/>
  </p:normalViewPr>
  <p:slideViewPr>
    <p:cSldViewPr snapToGrid="0" snapToObjects="1">
      <p:cViewPr varScale="1">
        <p:scale>
          <a:sx n="114" d="100"/>
          <a:sy n="114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B24D0-B2A6-CD44-A720-33C487CEAF5F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10F35-BFFF-814B-A0B5-A1920A013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6462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83474-C40C-3240-908C-0B06189BC63A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59741-3F57-9746-A162-55391C7C1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20432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D72B-ABFD-C74D-AC77-532F51A957CA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40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7E4A-1A58-8A41-8126-3247939A9A67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50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4181-60EA-3C49-881E-184E3A0EE46E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01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ADED-1550-424B-ACB6-3BD290245946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25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6F5E-91CA-8B45-9C5A-BA2D0B611D70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90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7A8E-CE33-DB44-8D7B-A2E912F9C271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99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A1EB-3FE3-BF4F-A1FB-4F95B86E2F95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1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5C59-EBD9-9C4D-9B96-2DAB71E9D32A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78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1D5-1D87-4D46-8448-5B08BACDDF8D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68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09AE-37F7-E046-A630-F9B04A83A16F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38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7CBC-77C2-3A42-8C60-A20D8C7FDAA6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62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3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2322"/>
            <a:ext cx="8229600" cy="5124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8EC49-1AAB-924E-940D-846C66AE24B8}" type="datetime1">
              <a:rPr lang="fr-FR" smtClean="0"/>
              <a:pPr/>
              <a:t>18/03/2011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1348-C387-DD43-87AE-33DEA185DC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33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UTC-Timing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P.Charrue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for the BE/CO/Timing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7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last Wednesday at 20:49:14</a:t>
            </a:r>
          </a:p>
          <a:p>
            <a:pPr lvl="1"/>
            <a:r>
              <a:rPr lang="en-US" dirty="0" smtClean="0"/>
              <a:t>UTC timestamps of some systems was observed to be wrong</a:t>
            </a:r>
            <a:endParaRPr lang="en-US" dirty="0"/>
          </a:p>
          <a:p>
            <a:r>
              <a:rPr lang="en-US" dirty="0"/>
              <a:t>Impact of this problem</a:t>
            </a:r>
          </a:p>
          <a:p>
            <a:pPr lvl="1"/>
            <a:r>
              <a:rPr lang="en-US" dirty="0"/>
              <a:t>Logging and post mortem data are tagged with wrong UTC time</a:t>
            </a:r>
          </a:p>
          <a:p>
            <a:r>
              <a:rPr lang="en-US" dirty="0"/>
              <a:t>Normal events and SMP data were correctly </a:t>
            </a:r>
            <a:r>
              <a:rPr lang="en-US" dirty="0" smtClean="0"/>
              <a:t>distributed (</a:t>
            </a:r>
            <a:r>
              <a:rPr lang="en-US" dirty="0" err="1"/>
              <a:t>Ruediger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615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6"/>
            <a:ext cx="8229600" cy="869174"/>
          </a:xfrm>
        </p:spPr>
        <p:txBody>
          <a:bodyPr/>
          <a:lstStyle/>
          <a:p>
            <a:r>
              <a:rPr lang="en-US" dirty="0" smtClean="0"/>
              <a:t>What is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043" y="728188"/>
            <a:ext cx="8545326" cy="5917954"/>
          </a:xfrm>
        </p:spPr>
        <p:txBody>
          <a:bodyPr>
            <a:noAutofit/>
          </a:bodyPr>
          <a:lstStyle/>
          <a:p>
            <a:r>
              <a:rPr lang="en-US" sz="1800" dirty="0" smtClean="0"/>
              <a:t>Every 1ms:         	8 events are sent on the timing network</a:t>
            </a:r>
          </a:p>
          <a:p>
            <a:r>
              <a:rPr lang="en-US" sz="1800" dirty="0" smtClean="0"/>
              <a:t>Every 100ms: 	the </a:t>
            </a:r>
            <a:r>
              <a:rPr lang="en-US" sz="1800" dirty="0"/>
              <a:t>SMP system </a:t>
            </a:r>
            <a:r>
              <a:rPr lang="en-US" sz="1800" dirty="0" smtClean="0"/>
              <a:t>sends </a:t>
            </a:r>
            <a:r>
              <a:rPr lang="en-US" sz="1800" dirty="0"/>
              <a:t>few events to </a:t>
            </a:r>
            <a:r>
              <a:rPr lang="en-US" sz="1800" dirty="0" smtClean="0"/>
              <a:t>central timing to </a:t>
            </a:r>
            <a:r>
              <a:rPr lang="en-US" sz="1800" dirty="0"/>
              <a:t>be </a:t>
            </a:r>
            <a:r>
              <a:rPr lang="en-US" sz="1800" dirty="0" smtClean="0"/>
              <a:t>distributed</a:t>
            </a:r>
          </a:p>
          <a:p>
            <a:r>
              <a:rPr lang="en-US" sz="1800" dirty="0"/>
              <a:t>Every 1s:  </a:t>
            </a:r>
            <a:r>
              <a:rPr lang="en-US" sz="1800" dirty="0" smtClean="0"/>
              <a:t>		the </a:t>
            </a:r>
            <a:r>
              <a:rPr lang="en-US" sz="1800" dirty="0"/>
              <a:t>UTC event is sent on the timing </a:t>
            </a:r>
            <a:r>
              <a:rPr lang="en-US" sz="1800" dirty="0" smtClean="0"/>
              <a:t>network</a:t>
            </a:r>
          </a:p>
          <a:p>
            <a:pPr marL="0" indent="0">
              <a:buNone/>
            </a:pPr>
            <a:r>
              <a:rPr lang="en-US" sz="2000" dirty="0" smtClean="0"/>
              <a:t>The problem is a result of two issues: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Central Timing priorities </a:t>
            </a:r>
            <a:r>
              <a:rPr lang="en-US" sz="1800" dirty="0" smtClean="0"/>
              <a:t>configuration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Bug in the Timing Receiver Cards </a:t>
            </a:r>
            <a:r>
              <a:rPr lang="en-US" sz="1800" dirty="0" smtClean="0"/>
              <a:t>firmware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2000" b="1" dirty="0" smtClean="0"/>
              <a:t>Central Timing priorities configuration</a:t>
            </a:r>
          </a:p>
          <a:p>
            <a:r>
              <a:rPr lang="en-US" sz="1800" dirty="0" smtClean="0"/>
              <a:t>The central timing firmware is configured with the following priorities:</a:t>
            </a:r>
          </a:p>
          <a:p>
            <a:pPr lvl="1"/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=&gt; events</a:t>
            </a:r>
          </a:p>
          <a:p>
            <a:pPr lvl="1"/>
            <a:r>
              <a:rPr lang="en-US" sz="1600" dirty="0" smtClean="0"/>
              <a:t>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=&gt; SMP, asynchronous events</a:t>
            </a:r>
          </a:p>
          <a:p>
            <a:pPr lvl="1"/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=&gt; UTC</a:t>
            </a:r>
          </a:p>
          <a:p>
            <a:r>
              <a:rPr lang="en-US" sz="1800" dirty="0" smtClean="0"/>
              <a:t>When the SMP events distribution coincides with the UTC-second frame distribution, the central timing does not send the UTC frame in favor of the SMP events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2000" b="1" dirty="0" smtClean="0"/>
              <a:t>Bug in the </a:t>
            </a:r>
            <a:r>
              <a:rPr lang="en-US" sz="2000" b="1" dirty="0"/>
              <a:t>Timing Receiver Cards </a:t>
            </a:r>
            <a:r>
              <a:rPr lang="en-US" sz="2000" b="1" dirty="0" smtClean="0"/>
              <a:t>(CTR) firmware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bug in the CTR firmware was discovered in 2010 that, when the UTC frame does not arrive, the CTR substitutes it with an older frame resulting in a wrong UTC time </a:t>
            </a:r>
          </a:p>
          <a:p>
            <a:pPr lvl="1"/>
            <a:r>
              <a:rPr lang="en-US" sz="1600" dirty="0" smtClean="0"/>
              <a:t>A new corrected CTR firmware is available since January</a:t>
            </a:r>
          </a:p>
          <a:p>
            <a:pPr lvl="1"/>
            <a:r>
              <a:rPr lang="en-US" sz="1600" smtClean="0"/>
              <a:t>EPC already </a:t>
            </a:r>
            <a:r>
              <a:rPr lang="en-US" sz="1600" dirty="0" smtClean="0"/>
              <a:t>upgraded and experienced NO problem last night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9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timing team managed  to reproduce the problem in their lab</a:t>
            </a:r>
          </a:p>
          <a:p>
            <a:r>
              <a:rPr lang="en-US" dirty="0" smtClean="0"/>
              <a:t>A new version of the central timing firmware is ready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priority of the UTC slot is increased</a:t>
            </a:r>
          </a:p>
          <a:p>
            <a:pPr lvl="1"/>
            <a:r>
              <a:rPr lang="en-US" dirty="0" smtClean="0"/>
              <a:t>Asynchronous events will not preempt the distribution of UTC </a:t>
            </a:r>
          </a:p>
          <a:p>
            <a:r>
              <a:rPr lang="en-US" dirty="0" smtClean="0"/>
              <a:t>The new firmware is tested in the timing lab and the UTC problem did not appear</a:t>
            </a:r>
          </a:p>
          <a:p>
            <a:r>
              <a:rPr lang="en-US" dirty="0" smtClean="0"/>
              <a:t>The new firmware has been deployed on the </a:t>
            </a:r>
            <a:br>
              <a:rPr lang="en-US" dirty="0" smtClean="0"/>
            </a:br>
            <a:r>
              <a:rPr lang="en-US" dirty="0" smtClean="0"/>
              <a:t>BE/CO </a:t>
            </a:r>
            <a:r>
              <a:rPr lang="en-US" dirty="0" err="1" smtClean="0"/>
              <a:t>testbed</a:t>
            </a:r>
            <a:r>
              <a:rPr lang="en-US" dirty="0"/>
              <a:t> </a:t>
            </a:r>
            <a:r>
              <a:rPr lang="en-US" dirty="0" smtClean="0"/>
              <a:t>and after 16 hours of intense events distribution tests, no problem was observed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12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2387"/>
            <a:ext cx="8335677" cy="54246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Central Timing Server</a:t>
            </a:r>
          </a:p>
          <a:p>
            <a:r>
              <a:rPr lang="en-US" dirty="0" smtClean="0"/>
              <a:t>Today at 9h00 the new firmware will be deployed on the operational central timing master server (A)</a:t>
            </a:r>
          </a:p>
          <a:p>
            <a:pPr lvl="1"/>
            <a:r>
              <a:rPr lang="en-US" dirty="0" smtClean="0"/>
              <a:t>The slave (B) server will remain with the previous version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timing team will be in the CCC to monitor the events</a:t>
            </a:r>
          </a:p>
          <a:p>
            <a:r>
              <a:rPr lang="en-US" dirty="0" smtClean="0"/>
              <a:t>A ramp of low intensity (3 bunches?) will be done to check if all is working ok</a:t>
            </a:r>
          </a:p>
          <a:p>
            <a:r>
              <a:rPr lang="en-US" dirty="0" smtClean="0"/>
              <a:t>A decision to declare the new firmware operational will be taken by the EIC and the timing experts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Timing Receiver Cards </a:t>
            </a:r>
            <a:endParaRPr lang="en-US" b="1" dirty="0" smtClean="0"/>
          </a:p>
          <a:p>
            <a:r>
              <a:rPr lang="en-US" dirty="0" smtClean="0"/>
              <a:t>CO will coordinate the upgrade of the CTR firmware with the remaining equipment groups which did not take the </a:t>
            </a:r>
            <a:r>
              <a:rPr lang="en-US" dirty="0"/>
              <a:t>new </a:t>
            </a:r>
            <a:r>
              <a:rPr lang="en-US" dirty="0" smtClean="0"/>
              <a:t>version in January </a:t>
            </a:r>
            <a:r>
              <a:rPr lang="en-US" dirty="0"/>
              <a:t>(~200 </a:t>
            </a:r>
            <a:r>
              <a:rPr lang="en-US" dirty="0" smtClean="0"/>
              <a:t>CTRs)</a:t>
            </a:r>
          </a:p>
          <a:p>
            <a:pPr lvl="1"/>
            <a:r>
              <a:rPr lang="en-US" dirty="0" smtClean="0"/>
              <a:t>Firmware upgrade </a:t>
            </a:r>
            <a:r>
              <a:rPr lang="en-US" dirty="0"/>
              <a:t>t</a:t>
            </a:r>
            <a:r>
              <a:rPr lang="en-US" dirty="0" smtClean="0"/>
              <a:t>akes a </a:t>
            </a:r>
            <a:r>
              <a:rPr lang="en-US" dirty="0"/>
              <a:t>few minutes </a:t>
            </a:r>
            <a:r>
              <a:rPr lang="en-US" dirty="0" smtClean="0"/>
              <a:t>and can </a:t>
            </a:r>
            <a:r>
              <a:rPr lang="en-US" dirty="0"/>
              <a:t>be done </a:t>
            </a:r>
            <a:r>
              <a:rPr lang="en-US" dirty="0" smtClean="0"/>
              <a:t>remotely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Reminder </a:t>
            </a:r>
            <a:endParaRPr lang="en-US" b="1" dirty="0"/>
          </a:p>
          <a:p>
            <a:r>
              <a:rPr lang="en-US" dirty="0"/>
              <a:t>T</a:t>
            </a:r>
            <a:r>
              <a:rPr lang="en-US" dirty="0" smtClean="0"/>
              <a:t>he timing </a:t>
            </a:r>
            <a:r>
              <a:rPr lang="en-US" dirty="0"/>
              <a:t>system </a:t>
            </a:r>
            <a:r>
              <a:rPr lang="en-US" dirty="0" smtClean="0"/>
              <a:t>is designed without safety-critical </a:t>
            </a:r>
            <a:r>
              <a:rPr lang="en-US" dirty="0"/>
              <a:t>applications in </a:t>
            </a:r>
            <a:r>
              <a:rPr lang="en-US" dirty="0" smtClean="0"/>
              <a:t>mind and event losses is possible to occur under certain conditions</a:t>
            </a:r>
          </a:p>
          <a:p>
            <a:r>
              <a:rPr lang="en-US" dirty="0" smtClean="0"/>
              <a:t>Critical or protection </a:t>
            </a:r>
            <a:r>
              <a:rPr lang="en-US" dirty="0"/>
              <a:t>functionality </a:t>
            </a:r>
            <a:r>
              <a:rPr lang="en-US" dirty="0" smtClean="0"/>
              <a:t>should NOT rely on the timing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91348-C387-DD43-87AE-33DEA185DC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79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278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UTC-Timing problem</vt:lpstr>
      <vt:lpstr>Observations</vt:lpstr>
      <vt:lpstr>What is the problem</vt:lpstr>
      <vt:lpstr>Progress Report </vt:lpstr>
      <vt:lpstr>Actions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 Charrue</dc:creator>
  <cp:lastModifiedBy>Jan Uythoven</cp:lastModifiedBy>
  <cp:revision>23</cp:revision>
  <dcterms:created xsi:type="dcterms:W3CDTF">2011-03-17T18:14:07Z</dcterms:created>
  <dcterms:modified xsi:type="dcterms:W3CDTF">2011-03-18T09:30:56Z</dcterms:modified>
</cp:coreProperties>
</file>