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813" r:id="rId2"/>
    <p:sldId id="814" r:id="rId3"/>
    <p:sldId id="815" r:id="rId4"/>
    <p:sldId id="816" r:id="rId5"/>
    <p:sldId id="817" r:id="rId6"/>
    <p:sldId id="818" r:id="rId7"/>
    <p:sldId id="820" r:id="rId8"/>
    <p:sldId id="819" r:id="rId9"/>
    <p:sldId id="821" r:id="rId10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97" autoAdjust="0"/>
    <p:restoredTop sz="95238" autoAdjust="0"/>
  </p:normalViewPr>
  <p:slideViewPr>
    <p:cSldViewPr>
      <p:cViewPr varScale="1">
        <p:scale>
          <a:sx n="98" d="100"/>
          <a:sy n="98" d="100"/>
        </p:scale>
        <p:origin x="-108" y="-270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25322"/>
          </a:xfrm>
        </p:spPr>
        <p:txBody>
          <a:bodyPr/>
          <a:lstStyle/>
          <a:p>
            <a:r>
              <a:rPr lang="en-GB" dirty="0" smtClean="0"/>
              <a:t>“we </a:t>
            </a:r>
            <a:r>
              <a:rPr lang="en-GB" dirty="0" smtClean="0"/>
              <a:t>believe the reason why the first bunch is more intense than the following 3 is that it's on that one that the SPS RF loops are </a:t>
            </a:r>
            <a:r>
              <a:rPr lang="en-GB" dirty="0" smtClean="0"/>
              <a:t>locked” </a:t>
            </a:r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Philippe &amp; </a:t>
            </a:r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Django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Etienne explained to </a:t>
            </a:r>
            <a:r>
              <a:rPr lang="en-US" dirty="0" smtClean="0"/>
              <a:t>Jan </a:t>
            </a:r>
            <a:r>
              <a:rPr lang="en-US" dirty="0" smtClean="0"/>
              <a:t>that the LBDS is reading the energy at three different levels</a:t>
            </a:r>
            <a:r>
              <a:rPr lang="en-US" dirty="0" smtClean="0"/>
              <a:t>:</a:t>
            </a:r>
            <a:endParaRPr lang="en-GB" dirty="0" smtClean="0"/>
          </a:p>
          <a:p>
            <a:pPr lvl="1"/>
            <a:r>
              <a:rPr lang="en-US" dirty="0" smtClean="0"/>
              <a:t>The MKD/MKB generators get the energy directly from the BETS – this was fine for the dump this morning.</a:t>
            </a:r>
            <a:endParaRPr lang="en-GB" dirty="0" smtClean="0"/>
          </a:p>
          <a:p>
            <a:pPr lvl="1"/>
            <a:r>
              <a:rPr lang="en-US" dirty="0" smtClean="0"/>
              <a:t>The IPOC for the MKD and MKB get the energy from the SMP distributed over the timing system - – this was fine for the dump this morning.</a:t>
            </a:r>
            <a:endParaRPr lang="en-GB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XPOC gets the energy over CMW – this was not ok for the dump </a:t>
            </a:r>
            <a:r>
              <a:rPr lang="en-US" dirty="0" smtClean="0">
                <a:solidFill>
                  <a:srgbClr val="FF0000"/>
                </a:solidFill>
              </a:rPr>
              <a:t>yesterday </a:t>
            </a:r>
            <a:r>
              <a:rPr lang="en-US" dirty="0" smtClean="0">
                <a:solidFill>
                  <a:srgbClr val="FF0000"/>
                </a:solidFill>
              </a:rPr>
              <a:t>morning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US" dirty="0" smtClean="0"/>
              <a:t>As the BLMs also get the energy over the SMP / timing system; there should have been no problem with the BLM thresholds </a:t>
            </a:r>
            <a:r>
              <a:rPr lang="en-US" dirty="0" smtClean="0"/>
              <a:t>yesterday </a:t>
            </a:r>
            <a:r>
              <a:rPr lang="en-US" dirty="0" smtClean="0"/>
              <a:t>morning.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yesterday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07h08: RCBXH1.R2 fixed. Board bypassed.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Problems </a:t>
            </a:r>
            <a:r>
              <a:rPr lang="en-US" dirty="0" smtClean="0"/>
              <a:t>during access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lights </a:t>
            </a:r>
            <a:r>
              <a:rPr lang="en-US" dirty="0" smtClean="0"/>
              <a:t>on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ODH alarm</a:t>
            </a:r>
            <a:r>
              <a:rPr lang="en-US" dirty="0" smtClean="0"/>
              <a:t>, fire brigade in,</a:t>
            </a:r>
          </a:p>
          <a:p>
            <a:pPr lvl="1"/>
            <a:r>
              <a:rPr lang="en-US" dirty="0" smtClean="0"/>
              <a:t>patrol dropped by fire brigade (wrong MAD key)</a:t>
            </a:r>
          </a:p>
          <a:p>
            <a:pPr lvl="1"/>
            <a:r>
              <a:rPr lang="en-US" dirty="0" smtClean="0"/>
              <a:t>problem </a:t>
            </a:r>
            <a:r>
              <a:rPr lang="en-US" dirty="0" smtClean="0"/>
              <a:t>in 81, </a:t>
            </a:r>
            <a:r>
              <a:rPr lang="en-US" dirty="0" smtClean="0"/>
              <a:t>PP60A </a:t>
            </a:r>
            <a:r>
              <a:rPr lang="en-US" dirty="0" smtClean="0"/>
              <a:t>(earth fault in a 18 </a:t>
            </a:r>
            <a:r>
              <a:rPr lang="en-US" dirty="0" err="1" smtClean="0"/>
              <a:t>Kv</a:t>
            </a:r>
            <a:r>
              <a:rPr lang="en-US" dirty="0" smtClean="0"/>
              <a:t> cell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PC problem), </a:t>
            </a:r>
            <a:endParaRPr lang="en-US" dirty="0" smtClean="0"/>
          </a:p>
          <a:p>
            <a:pPr lvl="1"/>
            <a:r>
              <a:rPr lang="en-US" dirty="0" smtClean="0"/>
              <a:t>lights </a:t>
            </a:r>
            <a:r>
              <a:rPr lang="en-US" dirty="0" smtClean="0"/>
              <a:t>off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ODH </a:t>
            </a:r>
            <a:r>
              <a:rPr lang="en-US" dirty="0" smtClean="0"/>
              <a:t>alarm</a:t>
            </a:r>
            <a:r>
              <a:rPr lang="en-US" dirty="0" smtClean="0"/>
              <a:t> </a:t>
            </a:r>
            <a:r>
              <a:rPr lang="en-US" dirty="0" smtClean="0"/>
              <a:t>again</a:t>
            </a:r>
          </a:p>
          <a:p>
            <a:r>
              <a:rPr lang="en-US" dirty="0" smtClean="0"/>
              <a:t>16h35</a:t>
            </a:r>
            <a:r>
              <a:rPr lang="en-US" dirty="0" smtClean="0"/>
              <a:t>: Access finished. Recover and </a:t>
            </a:r>
            <a:r>
              <a:rPr lang="en-US" dirty="0" smtClean="0"/>
              <a:t>pre-cycle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11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40"/>
            <a:ext cx="92583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18h17</a:t>
            </a:r>
            <a:r>
              <a:rPr lang="en-US" dirty="0" smtClean="0"/>
              <a:t>: Ready for injection. </a:t>
            </a:r>
            <a:endParaRPr lang="en-US" dirty="0" smtClean="0"/>
          </a:p>
          <a:p>
            <a:r>
              <a:rPr lang="en-US" dirty="0" smtClean="0"/>
              <a:t>18h23</a:t>
            </a:r>
            <a:r>
              <a:rPr lang="en-US" dirty="0" smtClean="0"/>
              <a:t>: No beam from injectors: LEIR/PS problem. The beam is not extracted. </a:t>
            </a:r>
            <a:r>
              <a:rPr lang="en-US" dirty="0" smtClean="0"/>
              <a:t>LHC had mastership.</a:t>
            </a:r>
          </a:p>
          <a:p>
            <a:r>
              <a:rPr lang="en-US" dirty="0" smtClean="0"/>
              <a:t>21:00 Beam presence </a:t>
            </a:r>
            <a:r>
              <a:rPr lang="en-US" dirty="0" smtClean="0"/>
              <a:t>flag problem</a:t>
            </a:r>
          </a:p>
          <a:p>
            <a:pPr lvl="1"/>
            <a:r>
              <a:rPr lang="en-US" dirty="0" smtClean="0"/>
              <a:t>BEAM PRESENCE FLAG gives FALSE, there is 9 10^9 in B1 though</a:t>
            </a:r>
            <a:endParaRPr lang="en-US" dirty="0" smtClean="0"/>
          </a:p>
          <a:p>
            <a:pPr lvl="1"/>
            <a:r>
              <a:rPr lang="en-US" dirty="0" smtClean="0"/>
              <a:t>rebooted cfv-ua47-bctfra and after we had to reboot the proxy, and then it worked again. </a:t>
            </a:r>
          </a:p>
          <a:p>
            <a:r>
              <a:rPr lang="en-US" dirty="0" smtClean="0"/>
              <a:t>21:30 Timing missing</a:t>
            </a:r>
          </a:p>
          <a:p>
            <a:pPr lvl="1"/>
            <a:r>
              <a:rPr lang="en-US" dirty="0" smtClean="0"/>
              <a:t>The 40.08 MHz LHC bunch-crossing clock and 11.246 kHz orbit signals </a:t>
            </a:r>
            <a:r>
              <a:rPr lang="en-US" dirty="0" smtClean="0"/>
              <a:t>presumably, plus BI </a:t>
            </a:r>
            <a:r>
              <a:rPr lang="en-US" dirty="0" err="1" smtClean="0"/>
              <a:t>prepulses</a:t>
            </a:r>
            <a:r>
              <a:rPr lang="en-US" dirty="0" smtClean="0"/>
              <a:t> and 400 MHz</a:t>
            </a:r>
            <a:endParaRPr lang="en-US" dirty="0" smtClean="0"/>
          </a:p>
          <a:p>
            <a:pPr lvl="1"/>
            <a:r>
              <a:rPr lang="en-US" dirty="0" smtClean="0"/>
              <a:t>Alarm on BST crate – CCC</a:t>
            </a:r>
          </a:p>
          <a:p>
            <a:pPr lvl="1"/>
            <a:r>
              <a:rPr lang="en-US" dirty="0" smtClean="0"/>
              <a:t>Andy “there was a flash” Butterworth </a:t>
            </a:r>
            <a:r>
              <a:rPr lang="en-US" dirty="0" smtClean="0"/>
              <a:t>diagnoses problem - VME </a:t>
            </a:r>
            <a:r>
              <a:rPr lang="en-US" dirty="0" smtClean="0"/>
              <a:t>power </a:t>
            </a:r>
            <a:r>
              <a:rPr lang="en-US" dirty="0" smtClean="0"/>
              <a:t>supply – replaced very efficiently by CO piquet. </a:t>
            </a:r>
          </a:p>
          <a:p>
            <a:pPr lvl="1"/>
            <a:r>
              <a:rPr lang="en-GB" dirty="0" smtClean="0"/>
              <a:t>cfv-ccr-allfo1   </a:t>
            </a:r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evening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20h08: Injection</a:t>
            </a:r>
          </a:p>
          <a:p>
            <a:pPr lvl="1"/>
            <a:r>
              <a:rPr lang="en-US" dirty="0" smtClean="0"/>
              <a:t>pretty </a:t>
            </a:r>
            <a:r>
              <a:rPr lang="en-US" dirty="0" smtClean="0"/>
              <a:t>ratty, long, big beams, unequal bunch intensities </a:t>
            </a:r>
            <a:endParaRPr lang="en-US" dirty="0" smtClean="0"/>
          </a:p>
          <a:p>
            <a:pPr lvl="1"/>
            <a:r>
              <a:rPr lang="en-US" dirty="0" smtClean="0"/>
              <a:t>intermittent problem in </a:t>
            </a:r>
            <a:r>
              <a:rPr lang="en-US" dirty="0" smtClean="0"/>
              <a:t>LEIR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</a:t>
            </a:r>
            <a:br>
              <a:rPr lang="en-US" dirty="0" smtClean="0"/>
            </a:br>
            <a:r>
              <a:rPr lang="en-US" dirty="0" smtClean="0"/>
              <a:t>- we OP disable one BPM in 9L3 B1V because guess the reading is wrong. </a:t>
            </a:r>
            <a:br>
              <a:rPr lang="en-US" dirty="0" smtClean="0"/>
            </a:br>
            <a:r>
              <a:rPr lang="en-US" dirty="0" smtClean="0"/>
              <a:t>- we asked Verena to unmask injection oscillation in the IQC as data came back when the RF clock was published again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23:50 Start ramp</a:t>
            </a:r>
          </a:p>
          <a:p>
            <a:r>
              <a:rPr lang="en-US" dirty="0" smtClean="0"/>
              <a:t>00:53 Stable </a:t>
            </a:r>
            <a:r>
              <a:rPr lang="en-US" dirty="0" smtClean="0"/>
              <a:t>beams   68 on 69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evening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1488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908650"/>
            <a:ext cx="7233250" cy="54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collimator fixed display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836640"/>
            <a:ext cx="7201000" cy="5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in stable beams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980660"/>
            <a:ext cx="7341470" cy="507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beams lost </a:t>
            </a:r>
            <a:r>
              <a:rPr lang="en-US" dirty="0" smtClean="0"/>
              <a:t>: trip of RQD.A23 </a:t>
            </a:r>
            <a:endParaRPr lang="en-US" dirty="0" smtClean="0"/>
          </a:p>
          <a:p>
            <a:r>
              <a:rPr lang="en-US" dirty="0" smtClean="0"/>
              <a:t>trip of sector 67 when loading the </a:t>
            </a:r>
            <a:r>
              <a:rPr lang="en-US" dirty="0" smtClean="0"/>
              <a:t>ramp-down </a:t>
            </a:r>
            <a:r>
              <a:rPr lang="en-US" dirty="0" smtClean="0"/>
              <a:t>start BP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the hands of MP3   (Mike &amp; Knud)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morning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 voltage modulation during injection</a:t>
            </a:r>
          </a:p>
          <a:p>
            <a:pPr lvl="1"/>
            <a:r>
              <a:rPr lang="en-US" dirty="0" smtClean="0"/>
              <a:t>Philippe &amp; Delphine  1 – 2 hours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Tidy up injection</a:t>
            </a:r>
          </a:p>
          <a:p>
            <a:pPr lvl="1"/>
            <a:r>
              <a:rPr lang="en-US" dirty="0" smtClean="0"/>
              <a:t>check injection oscillations</a:t>
            </a:r>
          </a:p>
          <a:p>
            <a:pPr lvl="1"/>
            <a:r>
              <a:rPr lang="en-US" dirty="0" smtClean="0"/>
              <a:t>LEIR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Try for a cleaner 69 on 69 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43377</TotalTime>
  <Words>421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From yesterday</vt:lpstr>
      <vt:lpstr>Thursday 11th November</vt:lpstr>
      <vt:lpstr>Thursday evening</vt:lpstr>
      <vt:lpstr>Thursday evening</vt:lpstr>
      <vt:lpstr>1488</vt:lpstr>
      <vt:lpstr>New collimator fixed display</vt:lpstr>
      <vt:lpstr>Lifetime in stable beams</vt:lpstr>
      <vt:lpstr>This morning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1670</cp:revision>
  <dcterms:created xsi:type="dcterms:W3CDTF">2010-10-13T07:44:28Z</dcterms:created>
  <dcterms:modified xsi:type="dcterms:W3CDTF">2010-11-12T07:25:15Z</dcterms:modified>
</cp:coreProperties>
</file>