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021" r:id="rId2"/>
    <p:sldId id="1024" r:id="rId3"/>
    <p:sldId id="1031" r:id="rId4"/>
    <p:sldId id="1032" r:id="rId5"/>
    <p:sldId id="1034" r:id="rId6"/>
    <p:sldId id="1036" r:id="rId7"/>
    <p:sldId id="1035" r:id="rId8"/>
    <p:sldId id="1033" r:id="rId9"/>
    <p:sldId id="1015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99FF99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702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05/11/2010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 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 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05/11/2010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06/11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Triplet R8 tripped during ramp for collision setup.</a:t>
            </a:r>
          </a:p>
          <a:p>
            <a:r>
              <a:rPr lang="en-US" dirty="0" smtClean="0"/>
              <a:t>Lost status of access door (YCPS04=Uj56) and patrol in Pt5.</a:t>
            </a:r>
          </a:p>
          <a:p>
            <a:pPr lvl="1"/>
            <a:r>
              <a:rPr lang="en-US" dirty="0" smtClean="0"/>
              <a:t>Patrol found the door (slightly ~ 1 cm) open, but contacts were such that LASS saw it closed – until the patrol was lost.</a:t>
            </a:r>
          </a:p>
          <a:p>
            <a:r>
              <a:rPr lang="en-US" dirty="0" smtClean="0"/>
              <a:t>Access to Pt8 to fix triplet PC RQTX.R8.</a:t>
            </a:r>
          </a:p>
          <a:p>
            <a:pPr lvl="1"/>
            <a:r>
              <a:rPr lang="en-US" dirty="0" smtClean="0"/>
              <a:t>Triplet finally back in operation around 18:00.</a:t>
            </a:r>
          </a:p>
          <a:p>
            <a:r>
              <a:rPr lang="en-US" dirty="0" smtClean="0"/>
              <a:t>Pre-cycle. Beam delayed by MKI problem and water problem in TT2.</a:t>
            </a:r>
          </a:p>
          <a:p>
            <a:r>
              <a:rPr lang="en-US" dirty="0" smtClean="0"/>
              <a:t>Beam in at 21:30.</a:t>
            </a:r>
          </a:p>
          <a:p>
            <a:pPr lvl="1"/>
            <a:r>
              <a:rPr lang="en-US" dirty="0" smtClean="0"/>
              <a:t>BPM interlock test.</a:t>
            </a:r>
          </a:p>
          <a:p>
            <a:pPr lvl="1"/>
            <a:r>
              <a:rPr lang="en-US" dirty="0" smtClean="0"/>
              <a:t>Ramp </a:t>
            </a:r>
            <a:r>
              <a:rPr lang="en-US" dirty="0" smtClean="0"/>
              <a:t>&amp; squeeze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lat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091590"/>
          </a:xfrm>
        </p:spPr>
        <p:txBody>
          <a:bodyPr/>
          <a:lstStyle/>
          <a:p>
            <a:r>
              <a:rPr lang="en-US" dirty="0" smtClean="0"/>
              <a:t>00:30: Colliding in all IPs with TCTs at 25 sigma.</a:t>
            </a:r>
          </a:p>
          <a:p>
            <a:pPr lvl="1"/>
            <a:r>
              <a:rPr lang="en-US" dirty="0" smtClean="0"/>
              <a:t>With proton settings for Xing and </a:t>
            </a:r>
            <a:r>
              <a:rPr lang="en-US" dirty="0" err="1" smtClean="0"/>
              <a:t>lumi</a:t>
            </a:r>
            <a:r>
              <a:rPr lang="en-US" dirty="0" smtClean="0"/>
              <a:t> scan knobs (ALICE separation to 0).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94" y="2178859"/>
            <a:ext cx="7000892" cy="52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3143240" y="3429000"/>
            <a:ext cx="3429024" cy="214314"/>
          </a:xfrm>
          <a:prstGeom prst="rect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PM – collision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234466"/>
          </a:xfrm>
        </p:spPr>
        <p:txBody>
          <a:bodyPr/>
          <a:lstStyle/>
          <a:p>
            <a:r>
              <a:rPr lang="en-US" dirty="0" smtClean="0"/>
              <a:t>Xing in ATLAS and CMS to 0. Xing in ALICE to 0 effective Xing angle.</a:t>
            </a:r>
          </a:p>
          <a:p>
            <a:pPr lvl="1"/>
            <a:r>
              <a:rPr lang="en-US" dirty="0" smtClean="0"/>
              <a:t>External angle -140 </a:t>
            </a:r>
            <a:r>
              <a:rPr lang="en-US" dirty="0" err="1" smtClean="0"/>
              <a:t>urad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Optimized orbit and beam overlap.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14620"/>
            <a:ext cx="6929454" cy="5197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3071802" y="4000504"/>
            <a:ext cx="3429024" cy="214314"/>
          </a:xfrm>
          <a:prstGeom prst="rect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00594"/>
          </a:xfrm>
        </p:spPr>
        <p:txBody>
          <a:bodyPr/>
          <a:lstStyle/>
          <a:p>
            <a:r>
              <a:rPr lang="en-US" dirty="0" smtClean="0"/>
              <a:t>01:45 TCT collimator setup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04:02 Beam dumped during TCT movement in Pt2.</a:t>
            </a:r>
          </a:p>
          <a:p>
            <a:pPr lvl="1"/>
            <a:r>
              <a:rPr lang="en-US" dirty="0" smtClean="0"/>
              <a:t>Triggered while </a:t>
            </a:r>
            <a:r>
              <a:rPr lang="en-US" dirty="0" smtClean="0"/>
              <a:t>moving in </a:t>
            </a:r>
            <a:r>
              <a:rPr lang="en-US" dirty="0" smtClean="0"/>
              <a:t>TCTVB.4L2 </a:t>
            </a:r>
            <a:r>
              <a:rPr lang="en-US" dirty="0" smtClean="0"/>
              <a:t>between 15-20 </a:t>
            </a:r>
            <a:r>
              <a:rPr lang="en-US" dirty="0" smtClean="0"/>
              <a:t>sigma.</a:t>
            </a:r>
          </a:p>
          <a:p>
            <a:pPr lvl="1"/>
            <a:r>
              <a:rPr lang="en-US" dirty="0" smtClean="0"/>
              <a:t>5 TCTs setup in B1, 3 TCTs set up in </a:t>
            </a:r>
            <a:r>
              <a:rPr lang="en-US" dirty="0" smtClean="0"/>
              <a:t>B2</a:t>
            </a:r>
          </a:p>
          <a:p>
            <a:pPr lvl="2"/>
            <a:r>
              <a:rPr lang="en-US" dirty="0" smtClean="0"/>
              <a:t>All TCTH B1, 3 TCTH B2 </a:t>
            </a:r>
            <a:r>
              <a:rPr lang="en-US" dirty="0" smtClean="0"/>
              <a:t>(miss Pt2), </a:t>
            </a:r>
            <a:r>
              <a:rPr lang="en-US" dirty="0" smtClean="0"/>
              <a:t>TCTVA.4L5.B1</a:t>
            </a:r>
          </a:p>
          <a:p>
            <a:r>
              <a:rPr lang="en-US" dirty="0" smtClean="0"/>
              <a:t>QPS OK issues on RB.56.</a:t>
            </a:r>
          </a:p>
          <a:p>
            <a:pPr lvl="1"/>
            <a:r>
              <a:rPr lang="en-US" dirty="0" smtClean="0"/>
              <a:t>Two issues on the same circuit: heater PS.</a:t>
            </a:r>
          </a:p>
          <a:p>
            <a:r>
              <a:rPr lang="en-US" dirty="0" smtClean="0"/>
              <a:t>Access finishing soon…</a:t>
            </a:r>
          </a:p>
          <a:p>
            <a:r>
              <a:rPr lang="en-US" dirty="0" smtClean="0"/>
              <a:t>Intensity issue on the ion source (factor 2 weaker than in the last few days).</a:t>
            </a:r>
          </a:p>
          <a:p>
            <a:pPr lvl="1"/>
            <a:r>
              <a:rPr lang="en-US" dirty="0" smtClean="0"/>
              <a:t>Investigating…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928670"/>
            <a:ext cx="7286676" cy="550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lengthening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111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8715404" cy="516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111750"/>
          </a:xfrm>
        </p:spPr>
        <p:txBody>
          <a:bodyPr/>
          <a:lstStyle/>
          <a:p>
            <a:r>
              <a:rPr lang="en-US" dirty="0" err="1" smtClean="0"/>
              <a:t>Emittance</a:t>
            </a:r>
            <a:r>
              <a:rPr lang="en-US" dirty="0" smtClean="0"/>
              <a:t> increase seen by BSRT – V plane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143900" cy="4821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Collimator loss map end of squeeze (b* 3.5 m)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111750"/>
          </a:xfrm>
        </p:spPr>
        <p:txBody>
          <a:bodyPr/>
          <a:lstStyle/>
          <a:p>
            <a:r>
              <a:rPr lang="en-US" dirty="0" smtClean="0"/>
              <a:t>Loss map analysis (R. </a:t>
            </a:r>
            <a:r>
              <a:rPr lang="en-US" dirty="0" err="1" smtClean="0"/>
              <a:t>Assmann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Leakage IR7 to:</a:t>
            </a:r>
          </a:p>
          <a:p>
            <a:pPr lvl="2"/>
            <a:r>
              <a:rPr lang="en-US" dirty="0" smtClean="0"/>
              <a:t>DS: 1-2%</a:t>
            </a:r>
          </a:p>
          <a:p>
            <a:pPr lvl="2"/>
            <a:r>
              <a:rPr lang="en-US" dirty="0" smtClean="0"/>
              <a:t>Arc: 0.1-0.3%</a:t>
            </a:r>
          </a:p>
          <a:p>
            <a:pPr lvl="2"/>
            <a:r>
              <a:rPr lang="en-US" dirty="0" smtClean="0"/>
              <a:t>IR3: up to 30% (H plane)</a:t>
            </a:r>
          </a:p>
          <a:p>
            <a:pPr lvl="2"/>
            <a:r>
              <a:rPr lang="en-US" dirty="0" smtClean="0"/>
              <a:t>Exp. IRs: clean 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1214422"/>
          <a:ext cx="796336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954"/>
                <a:gridCol w="5286412"/>
              </a:tblGrid>
              <a:tr h="140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Sunday </a:t>
                      </a:r>
                      <a:r>
                        <a:rPr lang="en-US" baseline="0" dirty="0" smtClean="0"/>
                        <a:t> AM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Collimator</a:t>
                      </a:r>
                      <a:r>
                        <a:rPr lang="en-GB" baseline="0" dirty="0" smtClean="0"/>
                        <a:t> setup to finish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Sunday </a:t>
                      </a:r>
                      <a:r>
                        <a:rPr lang="en-US" dirty="0" smtClean="0"/>
                        <a:t>PM &amp; Night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Loss</a:t>
                      </a:r>
                      <a:r>
                        <a:rPr lang="en-GB" baseline="0" dirty="0" smtClean="0"/>
                        <a:t> maps (</a:t>
                      </a:r>
                      <a:r>
                        <a:rPr lang="en-GB" baseline="0" dirty="0" err="1" smtClean="0"/>
                        <a:t>betatron</a:t>
                      </a:r>
                      <a:r>
                        <a:rPr lang="en-GB" baseline="0" dirty="0" smtClean="0"/>
                        <a:t> &amp; off-momentum)</a:t>
                      </a:r>
                      <a:endParaRPr lang="en-GB" dirty="0" smtClean="0"/>
                    </a:p>
                    <a:p>
                      <a:r>
                        <a:rPr lang="en-GB" baseline="0" dirty="0" err="1" smtClean="0"/>
                        <a:t>Asynch</a:t>
                      </a:r>
                      <a:r>
                        <a:rPr lang="en-GB" baseline="0" dirty="0" smtClean="0"/>
                        <a:t> dump test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Stable beams </a:t>
                      </a:r>
                      <a:r>
                        <a:rPr lang="en-GB" baseline="0" dirty="0" smtClean="0"/>
                        <a:t>2x2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Monday++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4b cycle and injection</a:t>
                      </a:r>
                    </a:p>
                    <a:p>
                      <a:r>
                        <a:rPr lang="en-GB" dirty="0" smtClean="0"/>
                        <a:t>Stable </a:t>
                      </a:r>
                      <a:r>
                        <a:rPr lang="en-GB" dirty="0" smtClean="0"/>
                        <a:t>beams </a:t>
                      </a:r>
                      <a:r>
                        <a:rPr lang="en-GB" dirty="0" smtClean="0"/>
                        <a:t>17x17,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128x128 etc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41804</TotalTime>
  <Words>377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Saturday 06/11</vt:lpstr>
      <vt:lpstr>Saturday lat evening</vt:lpstr>
      <vt:lpstr>Saturday PM – collision setup</vt:lpstr>
      <vt:lpstr>Saturday night</vt:lpstr>
      <vt:lpstr>Dump</vt:lpstr>
      <vt:lpstr>Bunch lengthening</vt:lpstr>
      <vt:lpstr>Slide 7</vt:lpstr>
      <vt:lpstr>Collimator loss map end of squeeze (b* 3.5 m)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2208</cp:revision>
  <dcterms:created xsi:type="dcterms:W3CDTF">2010-07-26T05:43:59Z</dcterms:created>
  <dcterms:modified xsi:type="dcterms:W3CDTF">2010-11-07T07:56:35Z</dcterms:modified>
</cp:coreProperties>
</file>