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770" r:id="rId2"/>
    <p:sldId id="771" r:id="rId3"/>
    <p:sldId id="772" r:id="rId4"/>
    <p:sldId id="773" r:id="rId5"/>
    <p:sldId id="774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8000"/>
    <a:srgbClr val="FF0000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204" y="-18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02-12-09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02-12-09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02-12-09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02-12-09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02-12-09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02-12-09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02-12-09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02-12-09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02-12-09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02-12-09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02-12-09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02-12-09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02-12-09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02-12-09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02-12-09</a:t>
            </a:r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Yesterday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back around lunchtime</a:t>
            </a:r>
          </a:p>
          <a:p>
            <a:r>
              <a:rPr lang="en-US" dirty="0" smtClean="0"/>
              <a:t>Access until 12:30</a:t>
            </a:r>
          </a:p>
          <a:p>
            <a:pPr lvl="1"/>
            <a:r>
              <a:rPr lang="en-US" dirty="0" smtClean="0"/>
              <a:t>Totem winkled out last</a:t>
            </a:r>
          </a:p>
          <a:p>
            <a:pPr lvl="1"/>
            <a:r>
              <a:rPr lang="en-US" dirty="0" smtClean="0"/>
              <a:t>QPS tests on sector 12</a:t>
            </a:r>
          </a:p>
          <a:p>
            <a:r>
              <a:rPr lang="en-US" dirty="0" smtClean="0"/>
              <a:t>Pre-cycling </a:t>
            </a:r>
            <a:r>
              <a:rPr lang="en-US" dirty="0" err="1" smtClean="0"/>
              <a:t>interruptus</a:t>
            </a:r>
            <a:r>
              <a:rPr lang="en-US" dirty="0" smtClean="0"/>
              <a:t> by re-</a:t>
            </a:r>
            <a:r>
              <a:rPr lang="en-US" dirty="0" err="1" smtClean="0"/>
              <a:t>energization</a:t>
            </a:r>
            <a:r>
              <a:rPr lang="en-US" dirty="0" smtClean="0"/>
              <a:t> of SVCs around the ring</a:t>
            </a:r>
          </a:p>
          <a:p>
            <a:r>
              <a:rPr lang="en-US" dirty="0" smtClean="0"/>
              <a:t>Access (6 &amp; 4) again for beam dump in the shadow</a:t>
            </a:r>
          </a:p>
          <a:p>
            <a:r>
              <a:rPr lang="en-US" dirty="0" smtClean="0"/>
              <a:t>20:15 Pre-cycle again</a:t>
            </a:r>
          </a:p>
          <a:p>
            <a:r>
              <a:rPr lang="en-US" dirty="0" smtClean="0"/>
              <a:t>22:15 Beam circulating again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02-12-09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Aperture checks in IR8 </a:t>
            </a:r>
          </a:p>
          <a:p>
            <a:r>
              <a:rPr lang="en-US" dirty="0" smtClean="0"/>
              <a:t>Loss </a:t>
            </a:r>
            <a:r>
              <a:rPr lang="en-US" dirty="0" err="1" smtClean="0"/>
              <a:t>cyro</a:t>
            </a:r>
            <a:r>
              <a:rPr lang="en-US" dirty="0" smtClean="0"/>
              <a:t> instrumentation ROFA45.B2 </a:t>
            </a:r>
          </a:p>
          <a:p>
            <a:pPr lvl="1"/>
            <a:r>
              <a:rPr lang="en-US" dirty="0" smtClean="0"/>
              <a:t>temperature monitoring – masked, to be </a:t>
            </a:r>
            <a:r>
              <a:rPr lang="en-US" dirty="0" err="1" smtClean="0"/>
              <a:t>superlocked</a:t>
            </a:r>
            <a:endParaRPr lang="en-US" dirty="0" smtClean="0"/>
          </a:p>
          <a:p>
            <a:pPr lvl="1"/>
            <a:r>
              <a:rPr lang="en-US" dirty="0" smtClean="0"/>
              <a:t>force </a:t>
            </a:r>
            <a:r>
              <a:rPr lang="en-US" dirty="0" err="1" smtClean="0"/>
              <a:t>cryo</a:t>
            </a:r>
            <a:r>
              <a:rPr lang="en-US" dirty="0" smtClean="0"/>
              <a:t> start </a:t>
            </a:r>
            <a:r>
              <a:rPr lang="en-US" dirty="0" err="1" smtClean="0"/>
              <a:t>cryo</a:t>
            </a:r>
            <a:r>
              <a:rPr lang="en-US" dirty="0" smtClean="0"/>
              <a:t> maintain</a:t>
            </a:r>
          </a:p>
          <a:p>
            <a:r>
              <a:rPr lang="en-US" dirty="0" smtClean="0"/>
              <a:t>Beating team started, finished at 8:15</a:t>
            </a:r>
          </a:p>
          <a:p>
            <a:r>
              <a:rPr lang="en-US" dirty="0" smtClean="0"/>
              <a:t>Collimators in coarse, BLMs in 3 &amp; 7 unmasked</a:t>
            </a:r>
          </a:p>
          <a:p>
            <a:endParaRPr lang="en-US" dirty="0" smtClean="0"/>
          </a:p>
          <a:p>
            <a:r>
              <a:rPr lang="en-US" dirty="0" smtClean="0"/>
              <a:t>Number of problems with LBDS</a:t>
            </a:r>
          </a:p>
          <a:p>
            <a:pPr lvl="1"/>
            <a:r>
              <a:rPr lang="en-US" dirty="0" smtClean="0"/>
              <a:t>sync problem with BETS</a:t>
            </a:r>
          </a:p>
          <a:p>
            <a:pPr lvl="1"/>
            <a:r>
              <a:rPr lang="en-US" dirty="0" smtClean="0"/>
              <a:t>XPOC failure</a:t>
            </a:r>
          </a:p>
          <a:p>
            <a:pPr lvl="1"/>
            <a:r>
              <a:rPr lang="en-US" dirty="0" smtClean="0"/>
              <a:t>IPOC – retriggering</a:t>
            </a:r>
          </a:p>
          <a:p>
            <a:pPr lvl="1"/>
            <a:r>
              <a:rPr lang="en-US" dirty="0" smtClean="0"/>
              <a:t>LBDS be woken up all night</a:t>
            </a:r>
          </a:p>
          <a:p>
            <a:pPr lvl="1"/>
            <a:r>
              <a:rPr lang="en-US" dirty="0" smtClean="0"/>
              <a:t>similar problems this morning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02-12-09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IR8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02-12-09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642918"/>
            <a:ext cx="740565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643314"/>
            <a:ext cx="740568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02-12-09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907638"/>
            <a:ext cx="7034514" cy="551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Beta-beating experiment finished for now... </a:t>
            </a:r>
            <a:br>
              <a:rPr lang="en-US" dirty="0" smtClean="0"/>
            </a:br>
            <a:r>
              <a:rPr lang="en-US" dirty="0" smtClean="0"/>
              <a:t>1. Beam 1 has a positive effect from the corrections applied. </a:t>
            </a:r>
            <a:br>
              <a:rPr lang="en-US" dirty="0" smtClean="0"/>
            </a:br>
            <a:r>
              <a:rPr lang="en-US" dirty="0" smtClean="0"/>
              <a:t>2. Need to understand IR7 results more carefully for Beam 2.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All trims and tunes reset to initial settings.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Off line analysis to follow</a:t>
            </a:r>
          </a:p>
          <a:p>
            <a:r>
              <a:rPr lang="en-US" dirty="0" smtClean="0"/>
              <a:t>Capture not used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02-12-09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26787</TotalTime>
  <Words>134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Yesterday</vt:lpstr>
      <vt:lpstr>Overnight</vt:lpstr>
      <vt:lpstr>aperture IR8</vt:lpstr>
      <vt:lpstr>Example</vt:lpstr>
      <vt:lpstr>Beating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1436</cp:revision>
  <dcterms:created xsi:type="dcterms:W3CDTF">2009-11-16T10:02:44Z</dcterms:created>
  <dcterms:modified xsi:type="dcterms:W3CDTF">2009-12-03T07:24:51Z</dcterms:modified>
</cp:coreProperties>
</file>