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5"/>
  </p:notesMasterIdLst>
  <p:sldIdLst>
    <p:sldId id="1199" r:id="rId2"/>
    <p:sldId id="1200" r:id="rId3"/>
    <p:sldId id="1201" r:id="rId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CC"/>
    <a:srgbClr val="FF3300"/>
    <a:srgbClr val="FF00FF"/>
    <a:srgbClr val="66FF33"/>
    <a:srgbClr val="3333FF"/>
    <a:srgbClr val="0000FF"/>
    <a:srgbClr val="FF9900"/>
    <a:srgbClr val="CC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706" autoAdjust="0"/>
  </p:normalViewPr>
  <p:slideViewPr>
    <p:cSldViewPr>
      <p:cViewPr>
        <p:scale>
          <a:sx n="60" d="100"/>
          <a:sy n="60" d="100"/>
        </p:scale>
        <p:origin x="-77" y="-2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>
                <a:solidFill>
                  <a:srgbClr val="000000"/>
                </a:solidFill>
                <a:latin typeface="Arial" pitchFamily="34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465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9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69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 sz="1400">
                <a:solidFill>
                  <a:srgbClr val="00007D"/>
                </a:solidFill>
                <a:latin typeface="Arial" pitchFamily="34" charset="0"/>
              </a:rPr>
              <a:pPr/>
              <a:t>‹#›</a:t>
            </a:fld>
            <a:endParaRPr lang="en-US" sz="1400" dirty="0">
              <a:solidFill>
                <a:srgbClr val="00007D"/>
              </a:solidFill>
              <a:latin typeface="Arial" pitchFamily="34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z="1400" dirty="0" smtClean="0">
                <a:solidFill>
                  <a:srgbClr val="00007D"/>
                </a:solidFill>
                <a:latin typeface="Arial" pitchFamily="34" charset="0"/>
              </a:rPr>
              <a:t>LHC 8:30 meeting</a:t>
            </a:r>
            <a:endParaRPr lang="en-US" sz="1400" dirty="0">
              <a:solidFill>
                <a:srgbClr val="00007D"/>
              </a:solidFill>
              <a:latin typeface="Arial" pitchFamily="34" charset="0"/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03DA86B3-7CAA-4832-AFD6-354CBE3B41A6}" type="datetime1">
              <a:rPr lang="en-US" sz="1400" smtClean="0">
                <a:solidFill>
                  <a:srgbClr val="00007D"/>
                </a:solidFill>
                <a:latin typeface="Arial" pitchFamily="34" charset="0"/>
              </a:rPr>
              <a:pPr/>
              <a:t>11/28/2012</a:t>
            </a:fld>
            <a:endParaRPr lang="en-US" sz="1400" dirty="0">
              <a:solidFill>
                <a:srgbClr val="00007D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11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</a:rPr>
              <a:t>2012-11-29</a:t>
            </a:r>
            <a:endParaRPr lang="en-US" sz="13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</a:rPr>
              <a:t>8:30 meeting</a:t>
            </a:r>
            <a:endParaRPr lang="en-US" sz="13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>
                <a:solidFill>
                  <a:srgbClr val="000000"/>
                </a:solidFill>
                <a:latin typeface="Arial" pitchFamily="34" charset="0"/>
              </a:rPr>
              <a:t>EBH</a:t>
            </a:r>
            <a:endParaRPr lang="en-US" sz="13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>
                <a:solidFill>
                  <a:srgbClr val="000000"/>
                </a:solidFill>
                <a:latin typeface="Arial" pitchFamily="34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1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04:00–07:00 </a:t>
            </a:r>
            <a:r>
              <a:rPr lang="en-US" dirty="0"/>
              <a:t>Pilot ramp (3 on 3 nominal bunches with collisions in point 1/2/5/8) + </a:t>
            </a:r>
            <a:r>
              <a:rPr lang="en-US" dirty="0" err="1"/>
              <a:t>asynch</a:t>
            </a:r>
            <a:r>
              <a:rPr lang="en-US" dirty="0"/>
              <a:t>. dump test in </a:t>
            </a:r>
            <a:r>
              <a:rPr lang="en-US" dirty="0" smtClean="0"/>
              <a:t>collision</a:t>
            </a:r>
          </a:p>
          <a:p>
            <a:endParaRPr lang="en-US" dirty="0"/>
          </a:p>
          <a:p>
            <a:r>
              <a:rPr lang="en-US" dirty="0"/>
              <a:t>07:00-09:00: IR8 aperture measurement (M. </a:t>
            </a:r>
            <a:r>
              <a:rPr lang="en-US" dirty="0" err="1"/>
              <a:t>Giovannozzi</a:t>
            </a:r>
            <a:r>
              <a:rPr lang="en-US" dirty="0"/>
              <a:t> et al.)</a:t>
            </a:r>
          </a:p>
          <a:p>
            <a:endParaRPr lang="en-US" dirty="0"/>
          </a:p>
          <a:p>
            <a:pPr marL="342900" lvl="1" indent="0"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29.11. after the MD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338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10:00 </a:t>
            </a:r>
            <a:r>
              <a:rPr lang="en-US" dirty="0"/>
              <a:t>– </a:t>
            </a:r>
            <a:r>
              <a:rPr lang="en-US" dirty="0" smtClean="0"/>
              <a:t>13:00 </a:t>
            </a:r>
            <a:r>
              <a:rPr lang="en-US" dirty="0"/>
              <a:t>Access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ALICE </a:t>
            </a:r>
            <a:r>
              <a:rPr lang="en-US" dirty="0"/>
              <a:t>network switch (US25) – Impact 22030 (16+0696)</a:t>
            </a:r>
          </a:p>
          <a:p>
            <a:pPr lvl="1"/>
            <a:r>
              <a:rPr lang="en-US" dirty="0"/>
              <a:t>60 A PC </a:t>
            </a:r>
            <a:r>
              <a:rPr lang="en-US" dirty="0" smtClean="0"/>
              <a:t>RCBV27.L5B1 and </a:t>
            </a:r>
            <a:r>
              <a:rPr lang="fr-FR" dirty="0" smtClean="0"/>
              <a:t>RCBH26.R3B2L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RP required</a:t>
            </a:r>
            <a:r>
              <a:rPr lang="en-US" dirty="0"/>
              <a:t>), sub-converters of RQD.A12, RQD.A23, RQF.A23. Contact V. </a:t>
            </a:r>
            <a:r>
              <a:rPr lang="en-US" dirty="0" smtClean="0"/>
              <a:t>Montabonnet</a:t>
            </a:r>
          </a:p>
          <a:p>
            <a:pPr lvl="1"/>
            <a:r>
              <a:rPr lang="en-GB" dirty="0"/>
              <a:t>RB.A67 QPS_OK (</a:t>
            </a:r>
            <a:r>
              <a:rPr lang="en-GB" dirty="0" smtClean="0"/>
              <a:t>communication problem </a:t>
            </a:r>
            <a:r>
              <a:rPr lang="en-GB" dirty="0"/>
              <a:t>MB.C13L7</a:t>
            </a:r>
            <a:r>
              <a:rPr lang="en-GB" dirty="0" smtClean="0"/>
              <a:t>)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Sublimation MKI2/8 (UA) – Vac. Piquet</a:t>
            </a:r>
          </a:p>
          <a:p>
            <a:pPr lvl="1"/>
            <a:r>
              <a:rPr lang="en-US" dirty="0"/>
              <a:t>BLM (point 7 – PM76  - </a:t>
            </a:r>
            <a:r>
              <a:rPr lang="en-US" dirty="0">
                <a:solidFill>
                  <a:srgbClr val="FF0000"/>
                </a:solidFill>
              </a:rPr>
              <a:t>RP required</a:t>
            </a:r>
            <a:r>
              <a:rPr lang="en-US" dirty="0"/>
              <a:t>) (contact: E. Effinger)</a:t>
            </a:r>
          </a:p>
          <a:p>
            <a:pPr lvl="1"/>
            <a:r>
              <a:rPr lang="en-US" dirty="0"/>
              <a:t>ATLAS (field off), CMS</a:t>
            </a:r>
          </a:p>
          <a:p>
            <a:pPr lvl="1"/>
            <a:r>
              <a:rPr lang="en-US" dirty="0"/>
              <a:t>BGI (point 4) – </a:t>
            </a:r>
            <a:r>
              <a:rPr lang="en-US" dirty="0">
                <a:solidFill>
                  <a:srgbClr val="FF0000"/>
                </a:solidFill>
              </a:rPr>
              <a:t>RP required</a:t>
            </a:r>
            <a:r>
              <a:rPr lang="en-US" dirty="0"/>
              <a:t> (contact: M. Sapinski)</a:t>
            </a:r>
          </a:p>
          <a:p>
            <a:pPr lvl="1"/>
            <a:r>
              <a:rPr lang="en-US" dirty="0"/>
              <a:t>TED TI2? – </a:t>
            </a:r>
            <a:r>
              <a:rPr lang="en-US" dirty="0">
                <a:solidFill>
                  <a:srgbClr val="FF0000"/>
                </a:solidFill>
              </a:rPr>
              <a:t>RP required</a:t>
            </a:r>
            <a:r>
              <a:rPr lang="en-US" dirty="0"/>
              <a:t> (contact – to be checked with SPS team)</a:t>
            </a:r>
          </a:p>
          <a:p>
            <a:pPr lvl="1"/>
            <a:r>
              <a:rPr lang="en-US" dirty="0"/>
              <a:t>BLM optical link – Point 4 (</a:t>
            </a:r>
            <a:r>
              <a:rPr lang="en-US" dirty="0" err="1"/>
              <a:t>tbc</a:t>
            </a:r>
            <a:r>
              <a:rPr lang="en-US" dirty="0"/>
              <a:t>) – </a:t>
            </a:r>
            <a:r>
              <a:rPr lang="en-US" dirty="0">
                <a:solidFill>
                  <a:srgbClr val="FF0000"/>
                </a:solidFill>
              </a:rPr>
              <a:t>RP required</a:t>
            </a:r>
            <a:r>
              <a:rPr lang="en-US" dirty="0"/>
              <a:t> – Contact E. Effinger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702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13:00-14:00 Pre-cycle</a:t>
            </a:r>
          </a:p>
          <a:p>
            <a:r>
              <a:rPr lang="en-US" dirty="0" smtClean="0"/>
              <a:t>CMS </a:t>
            </a:r>
            <a:r>
              <a:rPr lang="en-US" dirty="0"/>
              <a:t>should be ready for physics at 14:00</a:t>
            </a:r>
          </a:p>
          <a:p>
            <a:r>
              <a:rPr lang="en-US" dirty="0" smtClean="0"/>
              <a:t>14:00 </a:t>
            </a:r>
            <a:r>
              <a:rPr lang="en-US" dirty="0"/>
              <a:t>– </a:t>
            </a:r>
            <a:r>
              <a:rPr lang="en-US" dirty="0" smtClean="0"/>
              <a:t>17:00 </a:t>
            </a:r>
            <a:r>
              <a:rPr lang="en-US" dirty="0"/>
              <a:t>Bunch length reduction and heating (B. </a:t>
            </a:r>
            <a:r>
              <a:rPr lang="en-US" dirty="0" err="1"/>
              <a:t>Salvant</a:t>
            </a:r>
            <a:r>
              <a:rPr lang="en-US" dirty="0"/>
              <a:t> et al.)</a:t>
            </a:r>
          </a:p>
          <a:p>
            <a:r>
              <a:rPr lang="en-US" dirty="0" smtClean="0"/>
              <a:t>Evening</a:t>
            </a:r>
            <a:r>
              <a:rPr lang="en-US" dirty="0"/>
              <a:t>: Physics fill – satellites for </a:t>
            </a:r>
            <a:r>
              <a:rPr lang="en-US" dirty="0" smtClean="0"/>
              <a:t>ALICE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Tomorrow:</a:t>
            </a:r>
          </a:p>
          <a:p>
            <a:r>
              <a:rPr lang="en-US" dirty="0" smtClean="0"/>
              <a:t>Short </a:t>
            </a:r>
            <a:r>
              <a:rPr lang="en-US" dirty="0"/>
              <a:t>(1/2 hour)  physics fill with high brightness beam (compression and merging) – 78 bunches (exact filling scheme tbd)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cont.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1359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31428</TotalTime>
  <Words>230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Thursday 29.11. after the MD</vt:lpstr>
      <vt:lpstr>Planning</vt:lpstr>
      <vt:lpstr>Planning cont.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Eva Barbara Holzer</cp:lastModifiedBy>
  <cp:revision>2701</cp:revision>
  <dcterms:created xsi:type="dcterms:W3CDTF">2010-04-25T23:23:07Z</dcterms:created>
  <dcterms:modified xsi:type="dcterms:W3CDTF">2012-11-29T07:30:11Z</dcterms:modified>
</cp:coreProperties>
</file>