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230" r:id="rId2"/>
    <p:sldId id="1223" r:id="rId3"/>
    <p:sldId id="1231" r:id="rId4"/>
    <p:sldId id="1229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156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11/7/2012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Tuesday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008140"/>
          </a:xfrm>
        </p:spPr>
        <p:txBody>
          <a:bodyPr/>
          <a:lstStyle/>
          <a:p>
            <a:r>
              <a:rPr lang="en-US" dirty="0" smtClean="0"/>
              <a:t>Smooth stable beams... Intriguing bunch lengths.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1412720"/>
            <a:ext cx="5472760" cy="180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590" y="3429000"/>
            <a:ext cx="7056980" cy="264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Tuesday </a:t>
            </a:r>
            <a:r>
              <a:rPr lang="en-US" dirty="0" smtClean="0"/>
              <a:t>afternoon - 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76580"/>
          </a:xfrm>
        </p:spPr>
        <p:txBody>
          <a:bodyPr/>
          <a:lstStyle/>
          <a:p>
            <a:r>
              <a:rPr lang="en-US" dirty="0" smtClean="0"/>
              <a:t>14:30: Beam dumped, spurious signal on QPS of Q9.L2.</a:t>
            </a:r>
          </a:p>
          <a:p>
            <a:pPr lvl="1"/>
            <a:r>
              <a:rPr lang="en-US" dirty="0" smtClean="0"/>
              <a:t>Just short of 200 pb-1, over 16 hours of stable beams.</a:t>
            </a:r>
          </a:p>
          <a:p>
            <a:pPr lvl="1"/>
            <a:r>
              <a:rPr lang="en-US" dirty="0" smtClean="0"/>
              <a:t>Access and power cycle to reset.</a:t>
            </a:r>
          </a:p>
          <a:p>
            <a:r>
              <a:rPr lang="en-US" dirty="0" smtClean="0"/>
              <a:t>15:30 Access in PM85 and PM25, experiments, RF…</a:t>
            </a:r>
          </a:p>
          <a:p>
            <a:r>
              <a:rPr lang="en-US" dirty="0" smtClean="0"/>
              <a:t>20:00 LHC closed, pre-cycle.</a:t>
            </a:r>
          </a:p>
          <a:p>
            <a:r>
              <a:rPr lang="en-US" dirty="0" smtClean="0"/>
              <a:t>21:00 LHC at injection.</a:t>
            </a:r>
          </a:p>
          <a:p>
            <a:pPr lvl="1"/>
            <a:r>
              <a:rPr lang="en-US" dirty="0" smtClean="0"/>
              <a:t>SPS wire scanners and magnets OK, but now RF power problem</a:t>
            </a:r>
            <a:r>
              <a:rPr lang="en-US" dirty="0" smtClean="0"/>
              <a:t>. And issues in the PS (PFW) and booster (RF).</a:t>
            </a:r>
          </a:p>
          <a:p>
            <a:r>
              <a:rPr lang="en-US" dirty="0" smtClean="0"/>
              <a:t>01:00 </a:t>
            </a:r>
            <a:r>
              <a:rPr lang="en-US" dirty="0" err="1" smtClean="0"/>
              <a:t>ish</a:t>
            </a:r>
            <a:r>
              <a:rPr lang="en-US" dirty="0" smtClean="0"/>
              <a:t>: Problem with XPOC, energy always -1. </a:t>
            </a:r>
          </a:p>
          <a:p>
            <a:pPr lvl="1"/>
            <a:r>
              <a:rPr lang="en-US" dirty="0" smtClean="0"/>
              <a:t>Resolved eventually by V. </a:t>
            </a:r>
            <a:r>
              <a:rPr lang="en-US" dirty="0" err="1" smtClean="0"/>
              <a:t>Baggiolini</a:t>
            </a:r>
            <a:r>
              <a:rPr lang="en-US" dirty="0" smtClean="0"/>
              <a:t> by restarting timing </a:t>
            </a:r>
            <a:r>
              <a:rPr lang="en-US" smtClean="0"/>
              <a:t>related servers.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76580"/>
          </a:xfrm>
        </p:spPr>
        <p:txBody>
          <a:bodyPr/>
          <a:lstStyle/>
          <a:p>
            <a:r>
              <a:rPr lang="en-US" dirty="0" smtClean="0"/>
              <a:t>03:40</a:t>
            </a:r>
            <a:r>
              <a:rPr lang="en-US" dirty="0" smtClean="0"/>
              <a:t>: Yet Another Trip of RB.67.</a:t>
            </a:r>
          </a:p>
          <a:p>
            <a:pPr lvl="1"/>
            <a:r>
              <a:rPr lang="en-US" dirty="0" smtClean="0"/>
              <a:t>Spurious opening of the EE system.</a:t>
            </a:r>
          </a:p>
          <a:p>
            <a:pPr lvl="1"/>
            <a:r>
              <a:rPr lang="en-US" dirty="0" smtClean="0"/>
              <a:t>Apparently the same issue as last Saturday. Piquet recommends to replace the entire switch cabinet next time.</a:t>
            </a:r>
          </a:p>
          <a:p>
            <a:r>
              <a:rPr lang="en-US" dirty="0" smtClean="0"/>
              <a:t>06:00 Pilot injection.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pPr lvl="0"/>
            <a:r>
              <a:rPr lang="en-US" dirty="0" smtClean="0"/>
              <a:t>Loss maps (periodic).</a:t>
            </a:r>
          </a:p>
          <a:p>
            <a:pPr lvl="0"/>
            <a:r>
              <a:rPr lang="en-US" dirty="0" smtClean="0"/>
              <a:t>TCL opening early in the fill.</a:t>
            </a:r>
          </a:p>
          <a:p>
            <a:pPr lvl="0"/>
            <a:r>
              <a:rPr lang="en-US" dirty="0" smtClean="0"/>
              <a:t>TOTEM test (again).</a:t>
            </a:r>
          </a:p>
          <a:p>
            <a:pPr lvl="0"/>
            <a:r>
              <a:rPr lang="en-US" dirty="0" smtClean="0"/>
              <a:t>Heating test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TCP IR3 more closed (end of fill).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48345</TotalTime>
  <Words>207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Tuesday morning</vt:lpstr>
      <vt:lpstr>Tuesday afternoon - night</vt:lpstr>
      <vt:lpstr>Night</vt:lpstr>
      <vt:lpstr>Beam tests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4261</cp:revision>
  <dcterms:created xsi:type="dcterms:W3CDTF">2010-07-26T05:43:59Z</dcterms:created>
  <dcterms:modified xsi:type="dcterms:W3CDTF">2012-11-07T05:56:58Z</dcterms:modified>
</cp:coreProperties>
</file>