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8"/>
  </p:notesMasterIdLst>
  <p:sldIdLst>
    <p:sldId id="995" r:id="rId2"/>
    <p:sldId id="999" r:id="rId3"/>
    <p:sldId id="1001" r:id="rId4"/>
    <p:sldId id="1003" r:id="rId5"/>
    <p:sldId id="1005" r:id="rId6"/>
    <p:sldId id="1004" r:id="rId7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5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13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9/29/12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 bwMode="auto">
          <a:xfrm>
            <a:off x="533400" y="152400"/>
            <a:ext cx="81534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Sun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day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30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Sep</a:t>
            </a: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lang="en-GB" sz="1900" kern="0" noProof="0" dirty="0" err="1" smtClean="0">
                <a:solidFill>
                  <a:schemeClr val="tx2"/>
                </a:solidFill>
                <a:latin typeface="+mn-lt"/>
              </a:rPr>
              <a:t>Joerg</a:t>
            </a:r>
            <a:r>
              <a:rPr lang="en-GB" sz="1900" kern="0" noProof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noProof="0" dirty="0" err="1" smtClean="0">
                <a:solidFill>
                  <a:schemeClr val="tx2"/>
                </a:solidFill>
                <a:latin typeface="+mn-lt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447800"/>
            <a:ext cx="7594075" cy="6771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05:00h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... 1374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x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1374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with reduced bunch intensity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N</a:t>
            </a:r>
            <a:r>
              <a:rPr lang="en-GB" sz="2000" b="1" i="1" kern="0" baseline="-25000" dirty="0" err="1" smtClean="0">
                <a:latin typeface="Times New Roman"/>
                <a:cs typeface="Times New Roman"/>
              </a:rPr>
              <a:t>p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= 1.4*10</a:t>
            </a:r>
            <a:r>
              <a:rPr lang="en-GB" sz="2000" b="1" i="1" kern="0" baseline="30000" dirty="0" smtClean="0">
                <a:latin typeface="Times New Roman"/>
                <a:cs typeface="Times New Roman"/>
              </a:rPr>
              <a:t>11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:30h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 </a:t>
            </a:r>
            <a:r>
              <a:rPr lang="en-US" dirty="0" smtClean="0"/>
              <a:t>Electrical </a:t>
            </a:r>
            <a:r>
              <a:rPr lang="en-US" dirty="0" smtClean="0"/>
              <a:t>glitch affecting UPS in Sectors 78 and </a:t>
            </a:r>
            <a:r>
              <a:rPr lang="en-US" dirty="0" smtClean="0"/>
              <a:t>81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... lengthy repair ... including support from the UPS company piquet </a:t>
            </a:r>
            <a:endParaRPr lang="en-GB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12448" b="31121"/>
          <a:stretch>
            <a:fillRect/>
          </a:stretch>
        </p:blipFill>
        <p:spPr>
          <a:xfrm>
            <a:off x="6248400" y="1447800"/>
            <a:ext cx="2590800" cy="162684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066800"/>
            <a:ext cx="8470886" cy="62016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parallel to the UPS repair ...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try to improve the spiky situation at MKI8_D:</a:t>
            </a:r>
            <a:endParaRPr lang="en-US" sz="2000" dirty="0" smtClean="0"/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						</a:t>
            </a:r>
            <a:r>
              <a:rPr lang="en-GB" sz="17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Vacuum </a:t>
            </a:r>
            <a:r>
              <a:rPr lang="en-GB" sz="17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at </a:t>
            </a:r>
            <a:r>
              <a:rPr lang="en-GB" sz="17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MKI8_D</a:t>
            </a:r>
          </a:p>
          <a:p>
            <a:endParaRPr lang="en-GB" sz="1700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seems to be a true vacuum measurement: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several other gauges show the same </a:t>
            </a:r>
            <a:r>
              <a:rPr lang="en-GB" sz="20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behavior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</a:p>
          <a:p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but smaller in amplitude</a:t>
            </a: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304" y="2057401"/>
            <a:ext cx="3371095" cy="18287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4487" y="3086100"/>
            <a:ext cx="58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1E-9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487" y="2743200"/>
            <a:ext cx="583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1E-8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4595" y="3429000"/>
            <a:ext cx="686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1E-10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18" y="4495801"/>
            <a:ext cx="3424647" cy="2143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11369" b="35054"/>
          <a:stretch>
            <a:fillRect/>
          </a:stretch>
        </p:blipFill>
        <p:spPr>
          <a:xfrm>
            <a:off x="2921000" y="990600"/>
            <a:ext cx="6223000" cy="1329355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990600"/>
            <a:ext cx="8753242" cy="532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isolating the section:</a:t>
            </a: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correlating with beam screen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emperature</a:t>
            </a:r>
            <a:r>
              <a:rPr lang="en-US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that varies with the same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time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scale between 5 and 15K.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After consultation with Vincent B. and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Udo</a:t>
            </a:r>
            <a:r>
              <a:rPr lang="en-US" sz="2000" b="1" i="1" dirty="0" smtClean="0">
                <a:latin typeface="Times New Roman"/>
                <a:cs typeface="Times New Roman"/>
              </a:rPr>
              <a:t> we decide to close the valves around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Q5 </a:t>
            </a:r>
            <a:r>
              <a:rPr lang="en-US" sz="2000" b="1" i="1" dirty="0" smtClean="0">
                <a:latin typeface="Times New Roman"/>
                <a:cs typeface="Times New Roman"/>
              </a:rPr>
              <a:t>and perform a </a:t>
            </a:r>
            <a:r>
              <a:rPr lang="en-US" sz="2000" b="1" i="1" dirty="0" smtClean="0">
                <a:latin typeface="Times New Roman"/>
                <a:cs typeface="Times New Roman"/>
              </a:rPr>
              <a:t>thermal </a:t>
            </a:r>
            <a:r>
              <a:rPr lang="en-US" sz="2000" b="1" i="1" dirty="0" smtClean="0">
                <a:latin typeface="Times New Roman"/>
                <a:cs typeface="Times New Roman"/>
              </a:rPr>
              <a:t>cycle to 40K of the </a:t>
            </a:r>
            <a:r>
              <a:rPr lang="en-US" sz="2000" b="1" i="1" dirty="0" smtClean="0">
                <a:latin typeface="Times New Roman"/>
                <a:cs typeface="Times New Roman"/>
              </a:rPr>
              <a:t>beam-screen to release gas </a:t>
            </a: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from </a:t>
            </a:r>
            <a:r>
              <a:rPr lang="en-US" sz="2000" b="1" i="1" dirty="0" smtClean="0">
                <a:latin typeface="Times New Roman"/>
                <a:cs typeface="Times New Roman"/>
              </a:rPr>
              <a:t>the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beamscreen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71800"/>
            <a:ext cx="4406900" cy="20905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/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8087336" cy="886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parallel: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intervention on the water leak on the dump resistors in point </a:t>
            </a:r>
            <a:r>
              <a:rPr lang="en-US" sz="2000" b="1" i="1" dirty="0" smtClean="0">
                <a:latin typeface="Times New Roman"/>
                <a:cs typeface="Times New Roman"/>
              </a:rPr>
              <a:t>1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:30h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UPS problem fixed, restart LHC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18:10h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probes</a:t>
            </a: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injection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physics: 1374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x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 1374</a:t>
            </a:r>
          </a:p>
          <a:p>
            <a:endParaRPr lang="en-GB" sz="3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... nota </a:t>
            </a:r>
            <a:r>
              <a:rPr lang="en-GB" sz="2000" b="1" i="1" kern="0" dirty="0" err="1" smtClean="0">
                <a:latin typeface="Times New Roman"/>
                <a:cs typeface="Times New Roman"/>
              </a:rPr>
              <a:t>bene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*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pressure oscillations still observed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, beyond SIS the threshold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    *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lost again FBCT ...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GB" sz="1600" dirty="0" smtClean="0"/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202" y="1828801"/>
            <a:ext cx="3990798" cy="2286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953000" y="2908300"/>
            <a:ext cx="441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14865" y="2667000"/>
            <a:ext cx="595335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5e-9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19400"/>
            <a:ext cx="2667000" cy="1066800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</a:t>
            </a:r>
            <a:r>
              <a:rPr kumimoji="0" lang="en-GB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430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:15h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OFC crashed  </a:t>
            </a:r>
            <a:r>
              <a:rPr lang="en-US" sz="2000" b="1" i="1" kern="0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dump by operation</a:t>
            </a:r>
            <a:endParaRPr lang="en-GB" sz="2000" b="1" i="1" kern="0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              </a:t>
            </a:r>
            <a:r>
              <a:rPr lang="en-US" sz="1600" dirty="0" smtClean="0"/>
              <a:t>mismatch between the RT trims in the hardware and what the orbit</a:t>
            </a:r>
            <a:r>
              <a:rPr lang="en-US" sz="1600" dirty="0" smtClean="0"/>
              <a:t> 	feedback thinks </a:t>
            </a:r>
            <a:r>
              <a:rPr lang="en-US" sz="1600" dirty="0" smtClean="0"/>
              <a:t>it put </a:t>
            </a:r>
            <a:r>
              <a:rPr lang="en-US" sz="1600" dirty="0" smtClean="0"/>
              <a:t>in</a:t>
            </a:r>
          </a:p>
          <a:p>
            <a:endParaRPr lang="en-US" sz="16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:00h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restart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22:30h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injection probes ...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problem in TI2, power converter down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00:53h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 (b2)</a:t>
            </a:r>
          </a:p>
          <a:p>
            <a:pPr lvl="0"/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03:40h </a:t>
            </a:r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physics beam (b1)</a:t>
            </a: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... again crash of FBCT !</a:t>
            </a:r>
            <a:r>
              <a:rPr lang="en-GB" sz="1600" b="1" i="1" kern="0" dirty="0" smtClean="0">
                <a:latin typeface="Times New Roman"/>
                <a:cs typeface="Times New Roman"/>
              </a:rPr>
              <a:t> </a:t>
            </a:r>
            <a:endParaRPr lang="en-GB" sz="1600" b="1" i="1" kern="0" dirty="0" smtClean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09800"/>
            <a:ext cx="297180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t="8759" b="38220"/>
          <a:stretch>
            <a:fillRect/>
          </a:stretch>
        </p:blipFill>
        <p:spPr>
          <a:xfrm>
            <a:off x="4572000" y="4604611"/>
            <a:ext cx="4419600" cy="20247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/>
          <p:cNvSpPr txBox="1">
            <a:spLocks/>
          </p:cNvSpPr>
          <p:nvPr/>
        </p:nvSpPr>
        <p:spPr bwMode="auto">
          <a:xfrm>
            <a:off x="533400" y="152400"/>
            <a:ext cx="81534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Sat Night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7173875" cy="8710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04:32h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ramp, squeeze, adjust</a:t>
            </a: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05:22h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stable beams</a:t>
            </a: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07:30h </a:t>
            </a:r>
            <a:r>
              <a:rPr lang="en-GB" sz="2000" b="1" i="1" kern="0" dirty="0" smtClean="0">
                <a:latin typeface="Times New Roman"/>
                <a:cs typeface="Times New Roman"/>
              </a:rPr>
              <a:t>the definitively last picture of the MKI8_D kicker vacuum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	... promised !  </a:t>
            </a:r>
          </a:p>
          <a:p>
            <a:r>
              <a:rPr lang="en-GB" sz="2000" b="1" i="1" kern="0" dirty="0" smtClean="0">
                <a:latin typeface="Times New Roman"/>
                <a:cs typeface="Times New Roman"/>
              </a:rPr>
              <a:t>improved </a:t>
            </a:r>
            <a:r>
              <a:rPr lang="en-GB" sz="20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screen temperature tuning</a:t>
            </a:r>
          </a:p>
          <a:p>
            <a:endParaRPr lang="en-GB" sz="2000" b="1" i="1" kern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endParaRPr lang="en-GB" sz="2000" b="1" i="1" kern="0" dirty="0" smtClean="0"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</a:t>
            </a:r>
            <a:r>
              <a:rPr lang="en-GB" sz="1600" dirty="0" smtClean="0"/>
              <a:t> </a:t>
            </a:r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GB" sz="20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</a:p>
          <a:p>
            <a:pPr lvl="0"/>
            <a:r>
              <a:rPr lang="en-GB" sz="20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5475" b="60228"/>
          <a:stretch>
            <a:fillRect/>
          </a:stretch>
        </p:blipFill>
        <p:spPr>
          <a:xfrm>
            <a:off x="3581400" y="1676400"/>
            <a:ext cx="5410200" cy="1632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48" y="4278095"/>
            <a:ext cx="3526652" cy="219890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029200" y="4572000"/>
            <a:ext cx="26670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42043</TotalTime>
  <Words>393</Words>
  <Application>Microsoft Macintosh PowerPoint</Application>
  <PresentationFormat>On-screen Show (4:3)</PresentationFormat>
  <Paragraphs>138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LHCpresentations</vt:lpstr>
      <vt:lpstr>Slide 1</vt:lpstr>
      <vt:lpstr>Slide 2</vt:lpstr>
      <vt:lpstr>Slide 3</vt:lpstr>
      <vt:lpstr>Slide 4</vt:lpstr>
      <vt:lpstr>Slide 5</vt:lpstr>
      <vt:lpstr>Slide 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2276</cp:revision>
  <dcterms:created xsi:type="dcterms:W3CDTF">2012-09-29T12:25:31Z</dcterms:created>
  <dcterms:modified xsi:type="dcterms:W3CDTF">2012-09-30T06:30:06Z</dcterms:modified>
</cp:coreProperties>
</file>