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379" r:id="rId2"/>
    <p:sldId id="1381" r:id="rId3"/>
    <p:sldId id="1380" r:id="rId4"/>
    <p:sldId id="1372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22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30/08/2012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29</a:t>
            </a:r>
            <a:r>
              <a:rPr lang="en-GB" baseline="30000" dirty="0" smtClean="0"/>
              <a:t>th</a:t>
            </a:r>
            <a:r>
              <a:rPr lang="en-GB" dirty="0" smtClean="0"/>
              <a:t> August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9610"/>
            <a:ext cx="8229600" cy="5111750"/>
          </a:xfrm>
        </p:spPr>
        <p:txBody>
          <a:bodyPr/>
          <a:lstStyle/>
          <a:p>
            <a:r>
              <a:rPr lang="en-GB" sz="2000" dirty="0" smtClean="0"/>
              <a:t>AM intervention to remove mirror and arm BSRT B2 at IP4</a:t>
            </a:r>
          </a:p>
          <a:p>
            <a:pPr lvl="1"/>
            <a:r>
              <a:rPr lang="en-US" sz="1800" dirty="0" smtClean="0"/>
              <a:t>The intervention of removal of the mirror and its support was successfully completed by the colleagues from BI: the support fingers of the mirror were found deformed and the mirror just fell in a safe area while removing it. </a:t>
            </a:r>
            <a:br>
              <a:rPr lang="en-US" sz="1800" dirty="0" smtClean="0"/>
            </a:br>
            <a:r>
              <a:rPr lang="en-US" sz="1800" dirty="0" smtClean="0"/>
              <a:t>A flange was put in place with a gasket; the pumping is ongoing and a first leak detection indicates a good tightness.</a:t>
            </a:r>
          </a:p>
          <a:p>
            <a:pPr lvl="1"/>
            <a:r>
              <a:rPr lang="en-US" sz="1800" dirty="0" smtClean="0"/>
              <a:t>Estimate in the afternoon was that vacuum will be ok Thursday noon. Get vacuum equipment out Thursday morning</a:t>
            </a:r>
          </a:p>
          <a:p>
            <a:r>
              <a:rPr lang="en-US" sz="2000" dirty="0" smtClean="0"/>
              <a:t>BSRT B1 also blocked out as a preventive measure</a:t>
            </a:r>
          </a:p>
          <a:p>
            <a:pPr lvl="1"/>
            <a:r>
              <a:rPr lang="en-US" sz="1800" dirty="0" smtClean="0"/>
              <a:t>Both </a:t>
            </a:r>
            <a:r>
              <a:rPr lang="en-US" sz="1800" dirty="0" err="1" smtClean="0"/>
              <a:t>undulators</a:t>
            </a:r>
            <a:r>
              <a:rPr lang="en-US" sz="1800" dirty="0" smtClean="0"/>
              <a:t> </a:t>
            </a:r>
            <a:r>
              <a:rPr lang="en-US" sz="1800" dirty="0" smtClean="0"/>
              <a:t>stopped</a:t>
            </a:r>
          </a:p>
          <a:p>
            <a:r>
              <a:rPr lang="en-US" sz="2000" dirty="0" smtClean="0"/>
              <a:t>Compensatory measures to run without abort gap monitoring</a:t>
            </a:r>
          </a:p>
          <a:p>
            <a:pPr lvl="1"/>
            <a:r>
              <a:rPr lang="en-US" sz="1800" dirty="0" smtClean="0"/>
              <a:t>Regular abort gap cleaning exercises</a:t>
            </a:r>
          </a:p>
          <a:p>
            <a:pPr lvl="1"/>
            <a:r>
              <a:rPr lang="en-US" sz="1800" dirty="0" smtClean="0"/>
              <a:t>Monitor losses at the collimators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30/08/2012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vacuum status 5L4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30/08/2012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885950"/>
            <a:ext cx="72580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13:21 Compensator in Point 2 down</a:t>
            </a:r>
          </a:p>
          <a:p>
            <a:r>
              <a:rPr lang="en-US" dirty="0" smtClean="0"/>
              <a:t>21:32 A first attempt to connect the SR2 TCR compensator caused the trip of the filter and consequently of the IP2 cold compressor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problems RB12 and RB23</a:t>
            </a:r>
            <a:r>
              <a:rPr lang="en-US" dirty="0" smtClean="0"/>
              <a:t> </a:t>
            </a:r>
          </a:p>
          <a:p>
            <a:r>
              <a:rPr lang="en-US" dirty="0" smtClean="0"/>
              <a:t>01:00 </a:t>
            </a:r>
            <a:r>
              <a:rPr lang="en-US" dirty="0" err="1" smtClean="0"/>
              <a:t>Cryo</a:t>
            </a:r>
            <a:r>
              <a:rPr lang="en-US" dirty="0" smtClean="0"/>
              <a:t> Start back</a:t>
            </a:r>
          </a:p>
          <a:p>
            <a:r>
              <a:rPr lang="en-US" dirty="0" smtClean="0"/>
              <a:t>01:29 </a:t>
            </a:r>
            <a:r>
              <a:rPr lang="en-US" dirty="0" err="1" smtClean="0"/>
              <a:t>LHCb</a:t>
            </a:r>
            <a:r>
              <a:rPr lang="en-US" dirty="0" smtClean="0"/>
              <a:t> dipole tripped due to electrical perturbation</a:t>
            </a:r>
          </a:p>
          <a:p>
            <a:pPr lvl="1"/>
            <a:r>
              <a:rPr lang="en-US" dirty="0" smtClean="0"/>
              <a:t>OK for restart…</a:t>
            </a:r>
          </a:p>
          <a:p>
            <a:r>
              <a:rPr lang="en-US" dirty="0" smtClean="0"/>
              <a:t>02:46 POPS back in the PS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30/08/2012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569190" cy="5111750"/>
          </a:xfrm>
        </p:spPr>
        <p:txBody>
          <a:bodyPr/>
          <a:lstStyle/>
          <a:p>
            <a:r>
              <a:rPr lang="en-GB" dirty="0" smtClean="0"/>
              <a:t>This morning</a:t>
            </a:r>
          </a:p>
          <a:p>
            <a:pPr lvl="1"/>
            <a:r>
              <a:rPr lang="en-GB" dirty="0" smtClean="0"/>
              <a:t>Compensator IP2 and RB12, RB23 to be sorted out</a:t>
            </a:r>
          </a:p>
          <a:p>
            <a:pPr lvl="1"/>
            <a:r>
              <a:rPr lang="en-GB" dirty="0" smtClean="0"/>
              <a:t>Ramp ALICE</a:t>
            </a:r>
          </a:p>
          <a:p>
            <a:pPr lvl="1"/>
            <a:r>
              <a:rPr lang="en-GB" dirty="0" err="1" smtClean="0"/>
              <a:t>LHCb</a:t>
            </a:r>
            <a:r>
              <a:rPr lang="en-GB" dirty="0" smtClean="0"/>
              <a:t> dipole</a:t>
            </a:r>
            <a:endParaRPr lang="en-GB" dirty="0" smtClean="0"/>
          </a:p>
          <a:p>
            <a:pPr lvl="1"/>
            <a:r>
              <a:rPr lang="en-GB" dirty="0" smtClean="0"/>
              <a:t>Recover </a:t>
            </a:r>
            <a:r>
              <a:rPr lang="en-GB" dirty="0" smtClean="0"/>
              <a:t>vacuum @ </a:t>
            </a:r>
            <a:r>
              <a:rPr lang="en-GB" dirty="0" smtClean="0"/>
              <a:t>BSRT</a:t>
            </a:r>
          </a:p>
          <a:p>
            <a:pPr lvl="2"/>
            <a:r>
              <a:rPr lang="en-GB" dirty="0" smtClean="0"/>
              <a:t>Get equipment out</a:t>
            </a:r>
          </a:p>
          <a:p>
            <a:pPr lvl="2"/>
            <a:r>
              <a:rPr lang="en-GB" dirty="0" smtClean="0"/>
              <a:t>Open valves – to be confirmed</a:t>
            </a:r>
            <a:endParaRPr lang="en-GB" dirty="0" smtClean="0"/>
          </a:p>
          <a:p>
            <a:r>
              <a:rPr lang="en-GB" dirty="0" smtClean="0"/>
              <a:t>Finish </a:t>
            </a:r>
            <a:r>
              <a:rPr lang="en-GB" dirty="0" err="1" smtClean="0"/>
              <a:t>LHCb</a:t>
            </a:r>
            <a:r>
              <a:rPr lang="en-GB" dirty="0" smtClean="0"/>
              <a:t> polarity change</a:t>
            </a:r>
          </a:p>
          <a:p>
            <a:pPr lvl="1"/>
            <a:r>
              <a:rPr lang="en-GB" dirty="0" smtClean="0"/>
              <a:t>Fill </a:t>
            </a:r>
            <a:r>
              <a:rPr lang="en-GB" dirty="0" smtClean="0"/>
              <a:t>2 x 6 bunches to check head-on collisions on all IPs</a:t>
            </a:r>
          </a:p>
          <a:p>
            <a:r>
              <a:rPr lang="en-GB" dirty="0" smtClean="0"/>
              <a:t>Physics</a:t>
            </a:r>
          </a:p>
          <a:p>
            <a:r>
              <a:rPr lang="en-GB" dirty="0" smtClean="0"/>
              <a:t>On the waiting list</a:t>
            </a:r>
            <a:endParaRPr lang="en-GB" dirty="0" smtClean="0"/>
          </a:p>
          <a:p>
            <a:pPr lvl="1"/>
            <a:r>
              <a:rPr lang="en-GB" dirty="0" smtClean="0"/>
              <a:t>Totem in at end of fill</a:t>
            </a:r>
          </a:p>
          <a:p>
            <a:pPr lvl="1"/>
            <a:r>
              <a:rPr lang="en-GB" dirty="0" smtClean="0"/>
              <a:t>RF batch-by-batch </a:t>
            </a:r>
            <a:r>
              <a:rPr lang="en-GB" dirty="0" smtClean="0"/>
              <a:t>blow-up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56547</TotalTime>
  <Words>196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Wednesday 29th August &amp; night</vt:lpstr>
      <vt:lpstr>Present vacuum status 5L4</vt:lpstr>
      <vt:lpstr>Other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3149</cp:revision>
  <dcterms:created xsi:type="dcterms:W3CDTF">2010-07-26T05:43:59Z</dcterms:created>
  <dcterms:modified xsi:type="dcterms:W3CDTF">2012-08-30T06:17:44Z</dcterms:modified>
</cp:coreProperties>
</file>