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223" r:id="rId2"/>
    <p:sldId id="1222" r:id="rId3"/>
    <p:sldId id="1224" r:id="rId4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66"/>
    <a:srgbClr val="008000"/>
    <a:srgbClr val="0000FF"/>
    <a:srgbClr val="FFCC99"/>
    <a:srgbClr val="FF5050"/>
    <a:srgbClr val="CC0000"/>
    <a:srgbClr val="FF3300"/>
    <a:srgbClr val="FF0000"/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80" d="100"/>
          <a:sy n="80" d="100"/>
        </p:scale>
        <p:origin x="-1026" y="4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8/20/2012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8/20/2012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8/20/2012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8/20/2012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8/20/2012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8/20/2012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4752660"/>
          </a:xfrm>
        </p:spPr>
        <p:txBody>
          <a:bodyPr/>
          <a:lstStyle/>
          <a:p>
            <a:r>
              <a:rPr lang="en-US" dirty="0" smtClean="0"/>
              <a:t>10:10 Lost fill at start of ramp due to OFSU crash.</a:t>
            </a:r>
            <a:endParaRPr lang="en-US" dirty="0" smtClean="0"/>
          </a:p>
          <a:p>
            <a:pPr lvl="1"/>
            <a:r>
              <a:rPr lang="en-US" dirty="0" smtClean="0"/>
              <a:t>Preventive dump by SIS as reference orbits get messed up after a crash.</a:t>
            </a:r>
            <a:endParaRPr lang="en-US" dirty="0" smtClean="0"/>
          </a:p>
          <a:p>
            <a:r>
              <a:rPr lang="en-US" dirty="0" smtClean="0"/>
              <a:t>Refilling, next attempt.</a:t>
            </a:r>
          </a:p>
          <a:p>
            <a:r>
              <a:rPr lang="en-US" dirty="0" smtClean="0"/>
              <a:t>13:12 Dumped by SIS towards end of the squeeze.</a:t>
            </a:r>
          </a:p>
          <a:p>
            <a:pPr lvl="1"/>
            <a:r>
              <a:rPr lang="en-US" dirty="0" smtClean="0"/>
              <a:t>CMW problem with data from some 60 A CODs (cells 21-33 R4). No data for 90 seconds (time out reached).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cern.cmw.LostUpdates</a:t>
            </a:r>
            <a:r>
              <a:rPr lang="en-US" dirty="0" smtClean="0"/>
              <a:t>: Lost-Updates: Server overloaded and not able to handle all new updates ==&gt; it will loose </a:t>
            </a:r>
            <a:r>
              <a:rPr lang="en-US" dirty="0" smtClean="0"/>
              <a:t>updates”   - never seen such a message in past 3 years…</a:t>
            </a:r>
          </a:p>
          <a:p>
            <a:r>
              <a:rPr lang="en-US" dirty="0" smtClean="0"/>
              <a:t>So we try again…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8/20/2012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08650"/>
            <a:ext cx="8229600" cy="4752660"/>
          </a:xfrm>
        </p:spPr>
        <p:txBody>
          <a:bodyPr/>
          <a:lstStyle/>
          <a:p>
            <a:r>
              <a:rPr lang="en-US" dirty="0" smtClean="0"/>
              <a:t>15:20 During ramp preparation, problems with LSA. Tasks are blocked.</a:t>
            </a:r>
          </a:p>
          <a:p>
            <a:pPr lvl="1"/>
            <a:r>
              <a:rPr lang="en-US" dirty="0" smtClean="0"/>
              <a:t>Traced to ORACLE jo</a:t>
            </a:r>
            <a:r>
              <a:rPr lang="en-US" dirty="0" smtClean="0"/>
              <a:t>b that was deleting settings for BPs that had been tagged for deletion ~ 6 hours earlier. The job prevented execution of some LSA actions (table locks).</a:t>
            </a:r>
          </a:p>
          <a:p>
            <a:r>
              <a:rPr lang="en-US" dirty="0" smtClean="0"/>
              <a:t>16:45 Controls issue solved. Fresh refill as </a:t>
            </a:r>
            <a:r>
              <a:rPr lang="en-US" dirty="0" err="1" smtClean="0"/>
              <a:t>emittances</a:t>
            </a:r>
            <a:r>
              <a:rPr lang="en-US" dirty="0" smtClean="0"/>
              <a:t> had grown too much.</a:t>
            </a:r>
          </a:p>
          <a:p>
            <a:r>
              <a:rPr lang="en-US" dirty="0" smtClean="0"/>
              <a:t>18:10 Another UFO at MKI2 – 70%.</a:t>
            </a:r>
            <a:endParaRPr lang="en-US" dirty="0" smtClean="0"/>
          </a:p>
          <a:p>
            <a:r>
              <a:rPr lang="en-US" dirty="0" smtClean="0"/>
              <a:t>18:40 Finally stable beams fill 2991, ~6.7E33 cm-2s-1.</a:t>
            </a:r>
          </a:p>
          <a:p>
            <a:pPr lvl="1"/>
            <a:r>
              <a:rPr lang="en-US" dirty="0" smtClean="0"/>
              <a:t>ATLAS 1 sigma off / beam, in V.</a:t>
            </a:r>
          </a:p>
          <a:p>
            <a:pPr lvl="1"/>
            <a:r>
              <a:rPr lang="en-US" dirty="0" smtClean="0"/>
              <a:t>ALICE luminosity ~1.2 (target 2) compared to ~0.3-0.5 last week.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8/20/2012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81443&amp;type=png&amp;fname=2012082018570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4752660"/>
          </a:xfrm>
        </p:spPr>
        <p:txBody>
          <a:bodyPr/>
          <a:lstStyle/>
          <a:p>
            <a:r>
              <a:rPr lang="en-US" dirty="0" smtClean="0"/>
              <a:t>Some blow-up on bunches at end of trains. 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8/20/2012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81443&amp;type=png&amp;fname=2012082018570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elogbook.cern.ch/eLogbook/attach_reader?attach_id=12814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410" y="1556740"/>
            <a:ext cx="8641200" cy="2164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73623442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47566</TotalTime>
  <Words>233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Pixel</vt:lpstr>
      <vt:lpstr>Monday morning</vt:lpstr>
      <vt:lpstr>Monday afternoon</vt:lpstr>
      <vt:lpstr>Monday afternoon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3954</cp:revision>
  <dcterms:created xsi:type="dcterms:W3CDTF">2010-07-26T05:43:59Z</dcterms:created>
  <dcterms:modified xsi:type="dcterms:W3CDTF">2012-08-20T20:13:35Z</dcterms:modified>
</cp:coreProperties>
</file>