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420" r:id="rId2"/>
    <p:sldId id="422" r:id="rId3"/>
    <p:sldId id="417" r:id="rId4"/>
    <p:sldId id="42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aximized">
    <p:restoredLeft sz="22822" autoAdjust="0"/>
    <p:restoredTop sz="94660"/>
  </p:normalViewPr>
  <p:slideViewPr>
    <p:cSldViewPr snapToObjects="1">
      <p:cViewPr>
        <p:scale>
          <a:sx n="100" d="100"/>
          <a:sy n="100" d="100"/>
        </p:scale>
        <p:origin x="-76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01A11-91BC-664E-81CC-A665FFF98073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5DBBF-4C9A-2D48-92D4-52ECCCC18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5DBBF-4C9A-2D48-92D4-52ECCCC186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EB55-844A-404C-9819-BE40E95BB43E}" type="datetimeFigureOut">
              <a:rPr lang="en-US" smtClean="0"/>
              <a:pPr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386F-F484-8947-B305-568C12B399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dirty="0" smtClean="0"/>
              <a:t>Last night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en-US" sz="2400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12:00 TDI </a:t>
            </a:r>
            <a:r>
              <a:rPr lang="en-US" sz="2000" dirty="0" err="1" smtClean="0">
                <a:solidFill>
                  <a:srgbClr val="0000FF"/>
                </a:solidFill>
              </a:rPr>
              <a:t>Xray</a:t>
            </a:r>
            <a:r>
              <a:rPr lang="en-US" sz="2000" dirty="0" smtClean="0">
                <a:solidFill>
                  <a:srgbClr val="0000FF"/>
                </a:solidFill>
              </a:rPr>
              <a:t> finished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13:00 TED check finished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14:00 Beam Loop closed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14:30 Not possible to perform the injection beam interlock test for MKI 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SPS Beam LOOP open due to Vacuum intervention.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14:30 Continue LBDS tests in the LHC ring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18:30 Access Vacuum gauge problem </a:t>
            </a:r>
            <a:r>
              <a:rPr lang="en-US" sz="2000" dirty="0" smtClean="0">
                <a:solidFill>
                  <a:srgbClr val="0000FF"/>
                </a:solidFill>
              </a:rPr>
              <a:t>on MKI8</a:t>
            </a:r>
            <a:r>
              <a:rPr lang="en-US" sz="2000" dirty="0" smtClean="0">
                <a:solidFill>
                  <a:srgbClr val="0000FF"/>
                </a:solidFill>
              </a:rPr>
              <a:t> finished.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19:00 Vacuum interlock tests finished.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19:17 </a:t>
            </a:r>
            <a:r>
              <a:rPr lang="en-US" sz="2000" b="1" dirty="0" smtClean="0">
                <a:solidFill>
                  <a:srgbClr val="008000"/>
                </a:solidFill>
              </a:rPr>
              <a:t>Ramp squeeze and collision all circuits without problems.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20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r>
              <a:rPr lang="en-US" sz="2000" dirty="0" smtClean="0">
                <a:solidFill>
                  <a:srgbClr val="0000FF"/>
                </a:solidFill>
              </a:rPr>
              <a:t>00</a:t>
            </a:r>
            <a:r>
              <a:rPr lang="en-US" sz="2000" dirty="0" smtClean="0">
                <a:solidFill>
                  <a:srgbClr val="0000FF"/>
                </a:solidFill>
              </a:rPr>
              <a:t> Switch ON </a:t>
            </a:r>
            <a:r>
              <a:rPr lang="en-US" sz="2000" dirty="0" smtClean="0">
                <a:solidFill>
                  <a:srgbClr val="0000FF"/>
                </a:solidFill>
              </a:rPr>
              <a:t>Exp’s compensator </a:t>
            </a:r>
            <a:r>
              <a:rPr lang="en-US" sz="2000" dirty="0" smtClean="0">
                <a:solidFill>
                  <a:srgbClr val="FF0000"/>
                </a:solidFill>
              </a:rPr>
              <a:t>RBWMDV.L2 </a:t>
            </a:r>
            <a:r>
              <a:rPr lang="en-US" sz="2000" dirty="0" smtClean="0">
                <a:solidFill>
                  <a:srgbClr val="0000FF"/>
                </a:solidFill>
              </a:rPr>
              <a:t>faulty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22:30 Collimators </a:t>
            </a:r>
            <a:r>
              <a:rPr lang="en-US" sz="2000" dirty="0" smtClean="0">
                <a:solidFill>
                  <a:srgbClr val="0000FF"/>
                </a:solidFill>
              </a:rPr>
              <a:t>through the ramp and </a:t>
            </a:r>
            <a:r>
              <a:rPr lang="en-US" sz="2000" dirty="0" smtClean="0">
                <a:solidFill>
                  <a:srgbClr val="0000FF"/>
                </a:solidFill>
              </a:rPr>
              <a:t>squeeze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While loading injection settings, sector 81 did not load as one circuit timed out: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RCBV13.</a:t>
            </a:r>
            <a:r>
              <a:rPr lang="en-US" sz="2000" dirty="0" smtClean="0">
                <a:solidFill>
                  <a:srgbClr val="FF0000"/>
                </a:solidFill>
              </a:rPr>
              <a:t>L1B1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RF cavity ACSMOduleM1B2 </a:t>
            </a:r>
            <a:r>
              <a:rPr lang="en-US" sz="2000" dirty="0" smtClean="0"/>
              <a:t>tripped. According to </a:t>
            </a:r>
            <a:r>
              <a:rPr lang="en-US" sz="2000" dirty="0" err="1" smtClean="0"/>
              <a:t>cryo</a:t>
            </a:r>
            <a:r>
              <a:rPr lang="en-US" sz="2000" dirty="0" smtClean="0"/>
              <a:t> it was a small quench</a:t>
            </a:r>
            <a:r>
              <a:rPr lang="en-US" sz="2000" dirty="0" smtClean="0">
                <a:solidFill>
                  <a:srgbClr val="0000FF"/>
                </a:solidFill>
              </a:rPr>
              <a:t/>
            </a:r>
            <a:br>
              <a:rPr lang="en-US" sz="2000" dirty="0" smtClean="0">
                <a:solidFill>
                  <a:srgbClr val="0000FF"/>
                </a:solidFill>
              </a:rPr>
            </a:br>
            <a:endParaRPr lang="en-US" sz="2000" dirty="0" smtClean="0">
              <a:solidFill>
                <a:srgbClr val="0000FF"/>
              </a:solidFill>
            </a:endParaRPr>
          </a:p>
          <a:p>
            <a:endParaRPr lang="en-US" sz="2000" dirty="0" smtClean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304800"/>
            <a:ext cx="341376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High-Beta </a:t>
            </a:r>
            <a:r>
              <a:rPr lang="en-US" sz="2000" dirty="0" smtClean="0">
                <a:solidFill>
                  <a:srgbClr val="0000FF"/>
                </a:solidFill>
              </a:rPr>
              <a:t>squeeze</a:t>
            </a:r>
            <a:r>
              <a:rPr lang="en-US" sz="2000" dirty="0" smtClean="0">
                <a:solidFill>
                  <a:srgbClr val="0000FF"/>
                </a:solidFill>
              </a:rPr>
              <a:t> still some problem when loading the function.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Totem settings ok for the nominal injection.</a:t>
            </a: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0"/>
            <a:ext cx="8382000" cy="762000"/>
          </a:xfrm>
        </p:spPr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SPS Vacuum leak in Ba1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Vacuum level  1E-5 Bar</a:t>
            </a:r>
          </a:p>
          <a:p>
            <a:endParaRPr lang="en-US" sz="2000" b="1" dirty="0" smtClean="0">
              <a:solidFill>
                <a:srgbClr val="0000FF"/>
              </a:solidFill>
            </a:endParaRPr>
          </a:p>
          <a:p>
            <a:endParaRPr lang="en-US" sz="2000" b="1" dirty="0" smtClean="0">
              <a:solidFill>
                <a:srgbClr val="0000FF"/>
              </a:solidFill>
            </a:endParaRPr>
          </a:p>
          <a:p>
            <a:endParaRPr lang="en-US" sz="2000" b="1" dirty="0" smtClean="0">
              <a:solidFill>
                <a:srgbClr val="0000FF"/>
              </a:solidFill>
            </a:endParaRPr>
          </a:p>
          <a:p>
            <a:endParaRPr lang="en-US" sz="2000" b="1" dirty="0" smtClean="0">
              <a:solidFill>
                <a:srgbClr val="0000FF"/>
              </a:solidFill>
            </a:endParaRPr>
          </a:p>
          <a:p>
            <a:endParaRPr lang="en-US" sz="2000" b="1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8000"/>
                </a:solidFill>
              </a:rPr>
              <a:t>RCBXH1</a:t>
            </a:r>
            <a:r>
              <a:rPr lang="en-US" sz="2000" dirty="0" smtClean="0">
                <a:solidFill>
                  <a:srgbClr val="008000"/>
                </a:solidFill>
              </a:rPr>
              <a:t>.</a:t>
            </a:r>
            <a:r>
              <a:rPr lang="en-US" sz="2000" dirty="0" smtClean="0">
                <a:solidFill>
                  <a:srgbClr val="008000"/>
                </a:solidFill>
              </a:rPr>
              <a:t>L1 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ramp rate changed to 4.5 &gt; 3.5 A/sec</a:t>
            </a:r>
          </a:p>
          <a:p>
            <a:pPr lvl="1"/>
            <a:r>
              <a:rPr lang="en-US" sz="2000" dirty="0" smtClean="0">
                <a:solidFill>
                  <a:srgbClr val="008000"/>
                </a:solidFill>
              </a:rPr>
              <a:t>Acceleration 0.25 &gt; 0,2 A/sec^2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342900" lvl="1" indent="-342900">
              <a:buClr>
                <a:srgbClr val="000099"/>
              </a:buClr>
              <a:buFont typeface="Arial Unicode MS" pitchFamily="-65" charset="0"/>
              <a:buChar char="●"/>
            </a:pPr>
            <a:r>
              <a:rPr lang="en-US" sz="2000" dirty="0" smtClean="0">
                <a:solidFill>
                  <a:srgbClr val="008000"/>
                </a:solidFill>
              </a:rPr>
              <a:t>RQTD</a:t>
            </a:r>
            <a:r>
              <a:rPr lang="en-US" sz="2000" dirty="0" smtClean="0">
                <a:solidFill>
                  <a:srgbClr val="008000"/>
                </a:solidFill>
              </a:rPr>
              <a:t>/F </a:t>
            </a:r>
            <a:r>
              <a:rPr lang="en-US" sz="2000" dirty="0" smtClean="0">
                <a:solidFill>
                  <a:srgbClr val="0000FF"/>
                </a:solidFill>
              </a:rPr>
              <a:t>circuits unable to load ramp/squeeze function</a:t>
            </a:r>
            <a:r>
              <a:rPr lang="en-US" sz="2000" dirty="0" smtClean="0">
                <a:solidFill>
                  <a:srgbClr val="0000FF"/>
                </a:solidFill>
              </a:rPr>
              <a:t> 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RQF/RQD </a:t>
            </a:r>
            <a:r>
              <a:rPr lang="en-US" sz="2000" dirty="0" smtClean="0">
                <a:solidFill>
                  <a:srgbClr val="0000FF"/>
                </a:solidFill>
              </a:rPr>
              <a:t>require higher commissioning current for high beta (50 A</a:t>
            </a:r>
            <a:r>
              <a:rPr lang="en-US" sz="2000" dirty="0" smtClean="0">
                <a:solidFill>
                  <a:srgbClr val="0000FF"/>
                </a:solidFill>
              </a:rPr>
              <a:t>) LSA table updated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Now at from 6400 &gt;&gt; 6450 A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Exp’s compensator </a:t>
            </a:r>
            <a:r>
              <a:rPr lang="en-US" sz="2000" dirty="0" smtClean="0">
                <a:solidFill>
                  <a:srgbClr val="FF0000"/>
                </a:solidFill>
              </a:rPr>
              <a:t>RBWMDV.L2 </a:t>
            </a:r>
            <a:r>
              <a:rPr lang="en-US" sz="2000" dirty="0" smtClean="0">
                <a:solidFill>
                  <a:srgbClr val="0000FF"/>
                </a:solidFill>
              </a:rPr>
              <a:t>faulty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2 final tests for LBDS &amp; Kicker to be operational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C0F6E3-3E74-2342-B63F-EBFC2F8946A1}" type="slidenum">
              <a:rPr lang="en-US" smtClean="0"/>
              <a:pPr>
                <a:defRPr/>
              </a:pPr>
              <a:t>3</a:t>
            </a:fld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533400"/>
            <a:ext cx="3733800" cy="285406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Lbds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 12:00 </a:t>
            </a:r>
            <a:r>
              <a:rPr lang="en-US" sz="2400" dirty="0" err="1" smtClean="0">
                <a:solidFill>
                  <a:srgbClr val="0000FF"/>
                </a:solidFill>
              </a:rPr>
              <a:t>Synchronisation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of injection and AGK tests (EC, WB)-         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 13:00 Injection </a:t>
            </a:r>
            <a:r>
              <a:rPr lang="en-US" sz="2400" dirty="0" smtClean="0">
                <a:solidFill>
                  <a:srgbClr val="0000FF"/>
                </a:solidFill>
              </a:rPr>
              <a:t>BETS checks and Soft Start limits tests (MB, WB)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58161</TotalTime>
  <Words>294</Words>
  <Application>Microsoft Macintosh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Last night </vt:lpstr>
      <vt:lpstr>Last night</vt:lpstr>
      <vt:lpstr>Open issues</vt:lpstr>
      <vt:lpstr>Lbds test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rossano giachino</dc:creator>
  <cp:lastModifiedBy>rossano giachino</cp:lastModifiedBy>
  <cp:revision>291</cp:revision>
  <cp:lastPrinted>2011-01-14T08:50:03Z</cp:lastPrinted>
  <dcterms:created xsi:type="dcterms:W3CDTF">2012-03-12T23:42:03Z</dcterms:created>
  <dcterms:modified xsi:type="dcterms:W3CDTF">2012-03-14T07:44:05Z</dcterms:modified>
</cp:coreProperties>
</file>